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  <p:sldId id="267" r:id="rId11"/>
    <p:sldId id="266" r:id="rId12"/>
    <p:sldId id="265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2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&#233;cs_mig_11_24\El&#337;ad&#225;s_Output\V&#225;rosi%20id&#337;sor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&#233;cs_mig_11_24\El&#337;ad&#225;s_Output\Rogers2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&#233;cs_mig_11_24\El&#337;ad&#225;s_Output\Rogers2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&#233;cs_mig_11_24\El&#337;ad&#225;s_Output\Rogers2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&#233;cs_mig_11_24\khi\cspot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&#233;cs_mig_11_24\khi\cspot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&#233;cs_mig_11_24\khi\age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&#233;cs_mig_11_24\khi\ag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&#233;cs_mig_11_24\El&#337;ad&#225;s_Output\V&#225;rosi%20id&#337;sor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&#233;cs_mig_11_24\El&#337;ad&#225;s_Output\V&#225;ndorl&#225;s_&#246;sszet&#233;tel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&#233;cs_mig_11_24\El&#337;ad&#225;s_Output\V&#225;ndorl&#225;s_&#246;sszet&#233;tel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&#233;cs_mig_11_24\El&#337;ad&#225;s_Output\Rogers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&#233;cs_mig_11_24\El&#337;ad&#225;s_Output\Rogers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&#233;cs_mig_11_24\El&#337;ad&#225;s_Output\Rogers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&#233;cs_mig_11_24\El&#337;ad&#225;s_Output\Rogers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&#233;cs_mig_11_24\El&#337;ad&#225;s_Output\Rogers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8.8082994406896931E-2"/>
          <c:y val="7.1386287070704921E-2"/>
          <c:w val="0.87564859145679885"/>
          <c:h val="0.72100149941411973"/>
        </c:manualLayout>
      </c:layout>
      <c:lineChart>
        <c:grouping val="standard"/>
        <c:ser>
          <c:idx val="0"/>
          <c:order val="0"/>
          <c:tx>
            <c:strRef>
              <c:f>Pécs!$A$6</c:f>
              <c:strCache>
                <c:ptCount val="1"/>
                <c:pt idx="0">
                  <c:v>Oda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333399"/>
                </a:solidFill>
                <a:prstDash val="solid"/>
              </a:ln>
            </c:spPr>
          </c:marker>
          <c:cat>
            <c:numRef>
              <c:f>Pécs!$B$5:$U$5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Pécs!$B$6:$U$6</c:f>
              <c:numCache>
                <c:formatCode>##,###,###,###,###,###,###,###,###,###,###,###,##0</c:formatCode>
                <c:ptCount val="20"/>
                <c:pt idx="0">
                  <c:v>2492</c:v>
                </c:pt>
                <c:pt idx="1">
                  <c:v>2359</c:v>
                </c:pt>
                <c:pt idx="2">
                  <c:v>2844</c:v>
                </c:pt>
                <c:pt idx="3">
                  <c:v>2855</c:v>
                </c:pt>
                <c:pt idx="4">
                  <c:v>2711</c:v>
                </c:pt>
                <c:pt idx="5">
                  <c:v>2568</c:v>
                </c:pt>
                <c:pt idx="6">
                  <c:v>2610</c:v>
                </c:pt>
                <c:pt idx="7">
                  <c:v>2931</c:v>
                </c:pt>
                <c:pt idx="8">
                  <c:v>2810</c:v>
                </c:pt>
                <c:pt idx="9">
                  <c:v>2528</c:v>
                </c:pt>
                <c:pt idx="10">
                  <c:v>2519</c:v>
                </c:pt>
                <c:pt idx="11">
                  <c:v>2506</c:v>
                </c:pt>
                <c:pt idx="12">
                  <c:v>2908</c:v>
                </c:pt>
                <c:pt idx="13">
                  <c:v>2853</c:v>
                </c:pt>
                <c:pt idx="14">
                  <c:v>2564</c:v>
                </c:pt>
                <c:pt idx="15">
                  <c:v>2733</c:v>
                </c:pt>
                <c:pt idx="16">
                  <c:v>3206</c:v>
                </c:pt>
                <c:pt idx="17">
                  <c:v>3404</c:v>
                </c:pt>
                <c:pt idx="18">
                  <c:v>2878</c:v>
                </c:pt>
                <c:pt idx="19">
                  <c:v>2563</c:v>
                </c:pt>
              </c:numCache>
            </c:numRef>
          </c:val>
        </c:ser>
        <c:ser>
          <c:idx val="1"/>
          <c:order val="1"/>
          <c:tx>
            <c:strRef>
              <c:f>Pécs!$A$7</c:f>
              <c:strCache>
                <c:ptCount val="1"/>
                <c:pt idx="0">
                  <c:v>El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Pécs!$B$5:$U$5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Pécs!$B$7:$U$7</c:f>
              <c:numCache>
                <c:formatCode>##,###,###,###,###,###,###,###,###,###,###,###,##0</c:formatCode>
                <c:ptCount val="20"/>
                <c:pt idx="0">
                  <c:v>3220</c:v>
                </c:pt>
                <c:pt idx="1">
                  <c:v>2954</c:v>
                </c:pt>
                <c:pt idx="2">
                  <c:v>2877</c:v>
                </c:pt>
                <c:pt idx="3">
                  <c:v>3202</c:v>
                </c:pt>
                <c:pt idx="4">
                  <c:v>3609</c:v>
                </c:pt>
                <c:pt idx="5">
                  <c:v>3317</c:v>
                </c:pt>
                <c:pt idx="6">
                  <c:v>2880</c:v>
                </c:pt>
                <c:pt idx="7">
                  <c:v>2890</c:v>
                </c:pt>
                <c:pt idx="8">
                  <c:v>3011</c:v>
                </c:pt>
                <c:pt idx="9">
                  <c:v>3360</c:v>
                </c:pt>
                <c:pt idx="10">
                  <c:v>3271</c:v>
                </c:pt>
                <c:pt idx="11">
                  <c:v>3225</c:v>
                </c:pt>
                <c:pt idx="12">
                  <c:v>3530</c:v>
                </c:pt>
                <c:pt idx="13">
                  <c:v>3418</c:v>
                </c:pt>
                <c:pt idx="14">
                  <c:v>3187</c:v>
                </c:pt>
                <c:pt idx="15">
                  <c:v>3102</c:v>
                </c:pt>
                <c:pt idx="16">
                  <c:v>3296</c:v>
                </c:pt>
                <c:pt idx="17">
                  <c:v>3500</c:v>
                </c:pt>
                <c:pt idx="18">
                  <c:v>3194</c:v>
                </c:pt>
                <c:pt idx="19">
                  <c:v>2905</c:v>
                </c:pt>
              </c:numCache>
            </c:numRef>
          </c:val>
        </c:ser>
        <c:marker val="1"/>
        <c:axId val="101675008"/>
        <c:axId val="101677312"/>
      </c:lineChart>
      <c:catAx>
        <c:axId val="1016750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év</a:t>
                </a:r>
              </a:p>
            </c:rich>
          </c:tx>
          <c:layout>
            <c:manualLayout>
              <c:xMode val="edge"/>
              <c:yMode val="edge"/>
              <c:x val="0.51468102614225986"/>
              <c:y val="0.9066058457979508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1677312"/>
        <c:crosses val="autoZero"/>
        <c:auto val="1"/>
        <c:lblAlgn val="ctr"/>
        <c:lblOffset val="100"/>
        <c:tickLblSkip val="1"/>
        <c:tickMarkSkip val="1"/>
      </c:catAx>
      <c:valAx>
        <c:axId val="101677312"/>
        <c:scaling>
          <c:orientation val="minMax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fő</a:t>
                </a:r>
              </a:p>
            </c:rich>
          </c:tx>
          <c:layout>
            <c:manualLayout>
              <c:xMode val="edge"/>
              <c:yMode val="edge"/>
              <c:x val="9.1537229481677237E-2"/>
              <c:y val="1.6656800316497824E-2"/>
            </c:manualLayout>
          </c:layout>
          <c:spPr>
            <a:noFill/>
            <a:ln w="25400">
              <a:noFill/>
            </a:ln>
          </c:spPr>
        </c:title>
        <c:numFmt formatCode="##,###,###,###,###,###,###,###,###,###,###,###,##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1675008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5975889928303233"/>
          <c:y val="0.53777669593264255"/>
          <c:w val="0.2642489832206909"/>
          <c:h val="0.18798388928618953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6.6917676023936737E-2"/>
          <c:y val="8.7496814079481358E-2"/>
          <c:w val="0.87996743971476676"/>
          <c:h val="0.72003600907088761"/>
        </c:manualLayout>
      </c:layout>
      <c:lineChart>
        <c:grouping val="standard"/>
        <c:ser>
          <c:idx val="0"/>
          <c:order val="0"/>
          <c:tx>
            <c:strRef>
              <c:f>'95-99'!$A$31</c:f>
              <c:strCache>
                <c:ptCount val="1"/>
                <c:pt idx="0">
                  <c:v>Debrecen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'95-99'!$B$30:$T$30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'95-99'!$B$31:$T$31</c:f>
              <c:numCache>
                <c:formatCode>##,###,###,###,###,###,###,###,###,###,###,###,##0</c:formatCode>
                <c:ptCount val="19"/>
                <c:pt idx="0">
                  <c:v>59.893048128342244</c:v>
                </c:pt>
                <c:pt idx="1">
                  <c:v>60.237388724035611</c:v>
                </c:pt>
                <c:pt idx="2">
                  <c:v>63.478260869565204</c:v>
                </c:pt>
                <c:pt idx="3">
                  <c:v>58.865886588658853</c:v>
                </c:pt>
                <c:pt idx="4">
                  <c:v>79.942897930049952</c:v>
                </c:pt>
                <c:pt idx="5">
                  <c:v>123.89911929543636</c:v>
                </c:pt>
                <c:pt idx="6">
                  <c:v>110.15836230204708</c:v>
                </c:pt>
                <c:pt idx="7">
                  <c:v>80.552359033371658</c:v>
                </c:pt>
                <c:pt idx="8">
                  <c:v>75.040783034257757</c:v>
                </c:pt>
                <c:pt idx="9">
                  <c:v>71.630615640599004</c:v>
                </c:pt>
                <c:pt idx="10">
                  <c:v>57.806691449814103</c:v>
                </c:pt>
                <c:pt idx="11">
                  <c:v>58.192771084337352</c:v>
                </c:pt>
                <c:pt idx="12">
                  <c:v>72.302737520128773</c:v>
                </c:pt>
                <c:pt idx="13">
                  <c:v>71.161048689138596</c:v>
                </c:pt>
                <c:pt idx="14">
                  <c:v>92.753623188405797</c:v>
                </c:pt>
                <c:pt idx="15">
                  <c:v>112.06349206349205</c:v>
                </c:pt>
                <c:pt idx="16">
                  <c:v>104.71014492753623</c:v>
                </c:pt>
                <c:pt idx="17">
                  <c:v>98.969072164948457</c:v>
                </c:pt>
                <c:pt idx="18">
                  <c:v>89.528795811518265</c:v>
                </c:pt>
              </c:numCache>
            </c:numRef>
          </c:val>
        </c:ser>
        <c:ser>
          <c:idx val="1"/>
          <c:order val="1"/>
          <c:tx>
            <c:strRef>
              <c:f>'95-99'!$A$32</c:f>
              <c:strCache>
                <c:ptCount val="1"/>
                <c:pt idx="0">
                  <c:v>Pécs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'95-99'!$B$30:$T$30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'95-99'!$B$32:$T$32</c:f>
              <c:numCache>
                <c:formatCode>##,###,###,###,###,###,###,###,###,###,###,###,##0</c:formatCode>
                <c:ptCount val="19"/>
                <c:pt idx="0">
                  <c:v>69.333333333333314</c:v>
                </c:pt>
                <c:pt idx="1">
                  <c:v>61.105722599418051</c:v>
                </c:pt>
                <c:pt idx="2">
                  <c:v>72.135655362053129</c:v>
                </c:pt>
                <c:pt idx="3">
                  <c:v>62.651933701657441</c:v>
                </c:pt>
                <c:pt idx="4">
                  <c:v>87.132725430597759</c:v>
                </c:pt>
                <c:pt idx="5">
                  <c:v>116.82953311617804</c:v>
                </c:pt>
                <c:pt idx="6">
                  <c:v>113.28564128768524</c:v>
                </c:pt>
                <c:pt idx="7">
                  <c:v>83.772538141470136</c:v>
                </c:pt>
                <c:pt idx="8">
                  <c:v>72.241681260945768</c:v>
                </c:pt>
                <c:pt idx="9">
                  <c:v>71.069767441860463</c:v>
                </c:pt>
                <c:pt idx="10">
                  <c:v>69.530355097365401</c:v>
                </c:pt>
                <c:pt idx="11">
                  <c:v>67.690058479532169</c:v>
                </c:pt>
                <c:pt idx="12">
                  <c:v>64.390243902439011</c:v>
                </c:pt>
                <c:pt idx="13">
                  <c:v>77.729257641921407</c:v>
                </c:pt>
                <c:pt idx="14">
                  <c:v>107.1428571428571</c:v>
                </c:pt>
                <c:pt idx="15">
                  <c:v>120.40816326530619</c:v>
                </c:pt>
                <c:pt idx="16">
                  <c:v>137.87878787878793</c:v>
                </c:pt>
                <c:pt idx="17">
                  <c:v>156.42857142857142</c:v>
                </c:pt>
                <c:pt idx="18">
                  <c:v>127.77777777777774</c:v>
                </c:pt>
              </c:numCache>
            </c:numRef>
          </c:val>
        </c:ser>
        <c:ser>
          <c:idx val="2"/>
          <c:order val="2"/>
          <c:tx>
            <c:strRef>
              <c:f>'95-99'!$A$33</c:f>
              <c:strCache>
                <c:ptCount val="1"/>
                <c:pt idx="0">
                  <c:v>Győr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'95-99'!$B$30:$T$30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'95-99'!$B$33:$T$33</c:f>
              <c:numCache>
                <c:formatCode>##,###,###,###,###,###,###,###,###,###,###,###,##0</c:formatCode>
                <c:ptCount val="19"/>
                <c:pt idx="0">
                  <c:v>71.428571428571402</c:v>
                </c:pt>
                <c:pt idx="1">
                  <c:v>70.588235294117666</c:v>
                </c:pt>
                <c:pt idx="2">
                  <c:v>78.510028653295123</c:v>
                </c:pt>
                <c:pt idx="3">
                  <c:v>80.776340110905679</c:v>
                </c:pt>
                <c:pt idx="4">
                  <c:v>80.774962742175873</c:v>
                </c:pt>
                <c:pt idx="5">
                  <c:v>128.57142857142861</c:v>
                </c:pt>
                <c:pt idx="6">
                  <c:v>116.18310767246933</c:v>
                </c:pt>
                <c:pt idx="7">
                  <c:v>93.532338308457653</c:v>
                </c:pt>
                <c:pt idx="8">
                  <c:v>84.171597633136088</c:v>
                </c:pt>
                <c:pt idx="9">
                  <c:v>85.007974481658692</c:v>
                </c:pt>
                <c:pt idx="10">
                  <c:v>66.540642722117227</c:v>
                </c:pt>
                <c:pt idx="11">
                  <c:v>58.333333333333336</c:v>
                </c:pt>
                <c:pt idx="12">
                  <c:v>62.599469496021221</c:v>
                </c:pt>
                <c:pt idx="13">
                  <c:v>76.829268292682869</c:v>
                </c:pt>
                <c:pt idx="14">
                  <c:v>111.4583333333333</c:v>
                </c:pt>
                <c:pt idx="15">
                  <c:v>132.05128205128204</c:v>
                </c:pt>
                <c:pt idx="16">
                  <c:v>139.45578231292527</c:v>
                </c:pt>
                <c:pt idx="17">
                  <c:v>204.05405405405398</c:v>
                </c:pt>
                <c:pt idx="18">
                  <c:v>180.24691358024685</c:v>
                </c:pt>
              </c:numCache>
            </c:numRef>
          </c:val>
        </c:ser>
        <c:ser>
          <c:idx val="3"/>
          <c:order val="3"/>
          <c:tx>
            <c:strRef>
              <c:f>'95-99'!$A$34</c:f>
              <c:strCache>
                <c:ptCount val="1"/>
                <c:pt idx="0">
                  <c:v>Szeged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99CCFF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'95-99'!$B$30:$T$30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'95-99'!$B$34:$T$34</c:f>
              <c:numCache>
                <c:formatCode>##,###,###,###,###,###,###,###,###,###,###,###,##0</c:formatCode>
                <c:ptCount val="19"/>
                <c:pt idx="0">
                  <c:v>107.89473684210525</c:v>
                </c:pt>
                <c:pt idx="1">
                  <c:v>71.414342629482093</c:v>
                </c:pt>
                <c:pt idx="2">
                  <c:v>64.647467725918617</c:v>
                </c:pt>
                <c:pt idx="3">
                  <c:v>52.053274139844589</c:v>
                </c:pt>
                <c:pt idx="4">
                  <c:v>72.653061224489747</c:v>
                </c:pt>
                <c:pt idx="5">
                  <c:v>120.79671939074399</c:v>
                </c:pt>
                <c:pt idx="6">
                  <c:v>114.31472081218271</c:v>
                </c:pt>
                <c:pt idx="7">
                  <c:v>74.848688634835241</c:v>
                </c:pt>
                <c:pt idx="8">
                  <c:v>63.981481481481438</c:v>
                </c:pt>
                <c:pt idx="9">
                  <c:v>63.697318007662837</c:v>
                </c:pt>
                <c:pt idx="10">
                  <c:v>65.895953757225428</c:v>
                </c:pt>
                <c:pt idx="11">
                  <c:v>57.661290322580662</c:v>
                </c:pt>
                <c:pt idx="12">
                  <c:v>62.033898305084762</c:v>
                </c:pt>
                <c:pt idx="13">
                  <c:v>86.190476190476133</c:v>
                </c:pt>
                <c:pt idx="14">
                  <c:v>82</c:v>
                </c:pt>
                <c:pt idx="15">
                  <c:v>101.38888888888883</c:v>
                </c:pt>
                <c:pt idx="16">
                  <c:v>112.70491803278684</c:v>
                </c:pt>
                <c:pt idx="17">
                  <c:v>121.87499999999999</c:v>
                </c:pt>
                <c:pt idx="18">
                  <c:v>109.1428571428571</c:v>
                </c:pt>
              </c:numCache>
            </c:numRef>
          </c:val>
        </c:ser>
        <c:marker val="1"/>
        <c:axId val="108471808"/>
        <c:axId val="108473728"/>
      </c:lineChart>
      <c:catAx>
        <c:axId val="108471808"/>
        <c:scaling>
          <c:orientation val="minMax"/>
        </c:scaling>
        <c:axPos val="b"/>
        <c:numFmt formatCode="General" sourceLinked="1"/>
        <c:majorTickMark val="none"/>
        <c:tickLblPos val="low"/>
        <c:spPr>
          <a:ln w="25400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8473728"/>
        <c:crossesAt val="100"/>
        <c:auto val="1"/>
        <c:lblAlgn val="ctr"/>
        <c:lblOffset val="100"/>
        <c:tickLblSkip val="1"/>
        <c:tickMarkSkip val="1"/>
      </c:catAx>
      <c:valAx>
        <c:axId val="108473728"/>
        <c:scaling>
          <c:orientation val="minMax"/>
        </c:scaling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Arány (%)</a:t>
                </a:r>
              </a:p>
            </c:rich>
          </c:tx>
          <c:layout>
            <c:manualLayout>
              <c:xMode val="edge"/>
              <c:yMode val="edge"/>
              <c:x val="7.0263443832326244E-2"/>
              <c:y val="2.2044119280864249E-3"/>
            </c:manualLayout>
          </c:layout>
          <c:spPr>
            <a:noFill/>
            <a:ln w="25400">
              <a:noFill/>
            </a:ln>
          </c:spPr>
        </c:title>
        <c:numFmt formatCode="##,###,###,###,###,###,###,###,###,###,###,###,##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8471808"/>
        <c:crosses val="autoZero"/>
        <c:crossBetween val="between"/>
        <c:majorUnit val="25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3690596465811392"/>
          <c:y val="0.12251130593332768"/>
          <c:w val="0.6390638060285958"/>
          <c:h val="0.13451818326590537"/>
        </c:manualLayout>
      </c:layout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8.5905172329780191E-2"/>
          <c:y val="9.3316651685166327E-2"/>
          <c:w val="0.87813021702838168"/>
          <c:h val="0.69769478475455593"/>
        </c:manualLayout>
      </c:layout>
      <c:lineChart>
        <c:grouping val="standard"/>
        <c:ser>
          <c:idx val="0"/>
          <c:order val="0"/>
          <c:tx>
            <c:strRef>
              <c:f>'00-04'!$A$32</c:f>
              <c:strCache>
                <c:ptCount val="1"/>
                <c:pt idx="0">
                  <c:v>Debrecen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'00-04'!$B$31:$T$31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'00-04'!$B$32:$T$32</c:f>
              <c:numCache>
                <c:formatCode>##,###,###,###,###,###,###,###,###,###,###,###,##0</c:formatCode>
                <c:ptCount val="19"/>
                <c:pt idx="0">
                  <c:v>75.862068965517267</c:v>
                </c:pt>
                <c:pt idx="1">
                  <c:v>65.929878048780438</c:v>
                </c:pt>
                <c:pt idx="2">
                  <c:v>73.443656422379846</c:v>
                </c:pt>
                <c:pt idx="3">
                  <c:v>76.782608695652172</c:v>
                </c:pt>
                <c:pt idx="4">
                  <c:v>73.417721518987364</c:v>
                </c:pt>
                <c:pt idx="5">
                  <c:v>107.23318158826507</c:v>
                </c:pt>
                <c:pt idx="6">
                  <c:v>98.574893875075816</c:v>
                </c:pt>
                <c:pt idx="7">
                  <c:v>76.944573823940416</c:v>
                </c:pt>
                <c:pt idx="8">
                  <c:v>66.522366522366468</c:v>
                </c:pt>
                <c:pt idx="9">
                  <c:v>70.970873786407751</c:v>
                </c:pt>
                <c:pt idx="10">
                  <c:v>60.881294964028775</c:v>
                </c:pt>
                <c:pt idx="11">
                  <c:v>57.088122605363992</c:v>
                </c:pt>
                <c:pt idx="12">
                  <c:v>60.492227979274602</c:v>
                </c:pt>
                <c:pt idx="13">
                  <c:v>73.588342440801426</c:v>
                </c:pt>
                <c:pt idx="14">
                  <c:v>76.271186440677965</c:v>
                </c:pt>
                <c:pt idx="15">
                  <c:v>75.810473815461307</c:v>
                </c:pt>
                <c:pt idx="16">
                  <c:v>79.545454545454518</c:v>
                </c:pt>
                <c:pt idx="17">
                  <c:v>65.245901639344297</c:v>
                </c:pt>
                <c:pt idx="18">
                  <c:v>64.186046511627865</c:v>
                </c:pt>
              </c:numCache>
            </c:numRef>
          </c:val>
        </c:ser>
        <c:ser>
          <c:idx val="1"/>
          <c:order val="1"/>
          <c:tx>
            <c:strRef>
              <c:f>'00-04'!$A$33</c:f>
              <c:strCache>
                <c:ptCount val="1"/>
                <c:pt idx="0">
                  <c:v>Pécs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'00-04'!$B$31:$T$31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'00-04'!$B$33:$T$33</c:f>
              <c:numCache>
                <c:formatCode>##,###,###,###,###,###,###,###,###,###,###,###,##0</c:formatCode>
                <c:ptCount val="19"/>
                <c:pt idx="0">
                  <c:v>75</c:v>
                </c:pt>
                <c:pt idx="1">
                  <c:v>62.385321100917423</c:v>
                </c:pt>
                <c:pt idx="2">
                  <c:v>76.39311043566363</c:v>
                </c:pt>
                <c:pt idx="3">
                  <c:v>80</c:v>
                </c:pt>
                <c:pt idx="4">
                  <c:v>89.850057670126859</c:v>
                </c:pt>
                <c:pt idx="5">
                  <c:v>116.58604008293021</c:v>
                </c:pt>
                <c:pt idx="6">
                  <c:v>97.646604938271622</c:v>
                </c:pt>
                <c:pt idx="7">
                  <c:v>68.563162970106077</c:v>
                </c:pt>
                <c:pt idx="8">
                  <c:v>66.957210776545196</c:v>
                </c:pt>
                <c:pt idx="9">
                  <c:v>68.100000000000009</c:v>
                </c:pt>
                <c:pt idx="10">
                  <c:v>69.117647058823508</c:v>
                </c:pt>
                <c:pt idx="11">
                  <c:v>57.629255989911762</c:v>
                </c:pt>
                <c:pt idx="12">
                  <c:v>60.565723793677208</c:v>
                </c:pt>
                <c:pt idx="13">
                  <c:v>67.395626242544708</c:v>
                </c:pt>
                <c:pt idx="14">
                  <c:v>77.088948787061938</c:v>
                </c:pt>
                <c:pt idx="15">
                  <c:v>90.214067278287501</c:v>
                </c:pt>
                <c:pt idx="16">
                  <c:v>111.96911196911201</c:v>
                </c:pt>
                <c:pt idx="17">
                  <c:v>96.759259259259267</c:v>
                </c:pt>
                <c:pt idx="18">
                  <c:v>111.9496855345912</c:v>
                </c:pt>
              </c:numCache>
            </c:numRef>
          </c:val>
        </c:ser>
        <c:ser>
          <c:idx val="2"/>
          <c:order val="2"/>
          <c:tx>
            <c:strRef>
              <c:f>'00-04'!$A$34</c:f>
              <c:strCache>
                <c:ptCount val="1"/>
                <c:pt idx="0">
                  <c:v>Győr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'00-04'!$B$31:$T$31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'00-04'!$B$34:$T$34</c:f>
              <c:numCache>
                <c:formatCode>##,###,###,###,###,###,###,###,###,###,###,###,##0</c:formatCode>
                <c:ptCount val="19"/>
                <c:pt idx="0">
                  <c:v>71.612903225806463</c:v>
                </c:pt>
                <c:pt idx="1">
                  <c:v>55.415352260778143</c:v>
                </c:pt>
                <c:pt idx="2">
                  <c:v>76.273291925465841</c:v>
                </c:pt>
                <c:pt idx="3">
                  <c:v>69.148936170212778</c:v>
                </c:pt>
                <c:pt idx="4">
                  <c:v>74.068071312803824</c:v>
                </c:pt>
                <c:pt idx="5">
                  <c:v>123.59750667853963</c:v>
                </c:pt>
                <c:pt idx="6">
                  <c:v>104.32183908045975</c:v>
                </c:pt>
                <c:pt idx="7">
                  <c:v>72.902097902097879</c:v>
                </c:pt>
                <c:pt idx="8">
                  <c:v>67.164179104477611</c:v>
                </c:pt>
                <c:pt idx="9">
                  <c:v>55.945945945945965</c:v>
                </c:pt>
                <c:pt idx="10">
                  <c:v>64.931087289433393</c:v>
                </c:pt>
                <c:pt idx="11">
                  <c:v>61.182994454713473</c:v>
                </c:pt>
                <c:pt idx="12">
                  <c:v>54.195011337868493</c:v>
                </c:pt>
                <c:pt idx="13">
                  <c:v>64.516129032258064</c:v>
                </c:pt>
                <c:pt idx="14">
                  <c:v>87.567567567567593</c:v>
                </c:pt>
                <c:pt idx="15">
                  <c:v>117.3333333333333</c:v>
                </c:pt>
                <c:pt idx="16">
                  <c:v>123.2394366197183</c:v>
                </c:pt>
                <c:pt idx="17">
                  <c:v>121.09375</c:v>
                </c:pt>
                <c:pt idx="18">
                  <c:v>213.3333333333334</c:v>
                </c:pt>
              </c:numCache>
            </c:numRef>
          </c:val>
        </c:ser>
        <c:ser>
          <c:idx val="3"/>
          <c:order val="3"/>
          <c:tx>
            <c:strRef>
              <c:f>'00-04'!$A$35</c:f>
              <c:strCache>
                <c:ptCount val="1"/>
                <c:pt idx="0">
                  <c:v>Szeged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99CCFF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'00-04'!$B$31:$T$31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'00-04'!$B$35:$T$35</c:f>
              <c:numCache>
                <c:formatCode>##,###,###,###,###,###,###,###,###,###,###,###,##0</c:formatCode>
                <c:ptCount val="19"/>
                <c:pt idx="0">
                  <c:v>76.795580110497198</c:v>
                </c:pt>
                <c:pt idx="1">
                  <c:v>63.600782778864982</c:v>
                </c:pt>
                <c:pt idx="2">
                  <c:v>59.225092250922522</c:v>
                </c:pt>
                <c:pt idx="3">
                  <c:v>56.683417085427124</c:v>
                </c:pt>
                <c:pt idx="4">
                  <c:v>73.623853211009148</c:v>
                </c:pt>
                <c:pt idx="5">
                  <c:v>103.94366197183103</c:v>
                </c:pt>
                <c:pt idx="6">
                  <c:v>99.765074393108819</c:v>
                </c:pt>
                <c:pt idx="7">
                  <c:v>75.088250126071586</c:v>
                </c:pt>
                <c:pt idx="8">
                  <c:v>64.662875710804173</c:v>
                </c:pt>
                <c:pt idx="9">
                  <c:v>65.264293419633276</c:v>
                </c:pt>
                <c:pt idx="10">
                  <c:v>57.968127490039862</c:v>
                </c:pt>
                <c:pt idx="11">
                  <c:v>55.666666666666636</c:v>
                </c:pt>
                <c:pt idx="12">
                  <c:v>56.891495601173027</c:v>
                </c:pt>
                <c:pt idx="13">
                  <c:v>79.723502304147473</c:v>
                </c:pt>
                <c:pt idx="14">
                  <c:v>91.095890410958873</c:v>
                </c:pt>
                <c:pt idx="15">
                  <c:v>106.56370656370655</c:v>
                </c:pt>
                <c:pt idx="16">
                  <c:v>113.2231404958678</c:v>
                </c:pt>
                <c:pt idx="17">
                  <c:v>104.54545454545455</c:v>
                </c:pt>
                <c:pt idx="18">
                  <c:v>81.714285714285722</c:v>
                </c:pt>
              </c:numCache>
            </c:numRef>
          </c:val>
        </c:ser>
        <c:marker val="1"/>
        <c:axId val="108524672"/>
        <c:axId val="108526592"/>
      </c:lineChart>
      <c:catAx>
        <c:axId val="108524672"/>
        <c:scaling>
          <c:orientation val="minMax"/>
        </c:scaling>
        <c:axPos val="b"/>
        <c:numFmt formatCode="General" sourceLinked="1"/>
        <c:majorTickMark val="none"/>
        <c:tickLblPos val="low"/>
        <c:spPr>
          <a:ln w="25400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8526592"/>
        <c:crossesAt val="100"/>
        <c:auto val="1"/>
        <c:lblAlgn val="ctr"/>
        <c:lblOffset val="100"/>
        <c:tickLblSkip val="1"/>
        <c:tickMarkSkip val="1"/>
      </c:catAx>
      <c:valAx>
        <c:axId val="108526592"/>
        <c:scaling>
          <c:orientation val="minMax"/>
        </c:scaling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Arány (%)</a:t>
                </a:r>
              </a:p>
            </c:rich>
          </c:tx>
          <c:layout>
            <c:manualLayout>
              <c:xMode val="edge"/>
              <c:yMode val="edge"/>
              <c:x val="7.0116861435726305E-2"/>
              <c:y val="1.7710337279018423E-2"/>
            </c:manualLayout>
          </c:layout>
          <c:spPr>
            <a:noFill/>
            <a:ln w="25400">
              <a:noFill/>
            </a:ln>
          </c:spPr>
        </c:title>
        <c:numFmt formatCode="##,###,###,###,###,###,###,###,###,###,###,###,##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8524672"/>
        <c:crosses val="autoZero"/>
        <c:crossBetween val="between"/>
        <c:majorUnit val="25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6043405676126874"/>
          <c:y val="0.68311300933356767"/>
          <c:w val="0.63772954924874836"/>
          <c:h val="0.13409255368399658"/>
        </c:manualLayout>
      </c:layout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6.6639035979141142E-2"/>
          <c:y val="8.8640917825649701E-2"/>
          <c:w val="0.87796929902518506"/>
          <c:h val="0.71373769196508352"/>
        </c:manualLayout>
      </c:layout>
      <c:lineChart>
        <c:grouping val="standard"/>
        <c:ser>
          <c:idx val="0"/>
          <c:order val="0"/>
          <c:tx>
            <c:strRef>
              <c:f>'05-09'!$A$31</c:f>
              <c:strCache>
                <c:ptCount val="1"/>
                <c:pt idx="0">
                  <c:v>Debrecen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'05-09'!$B$30:$T$30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'05-09'!$B$31:$T$31</c:f>
              <c:numCache>
                <c:formatCode>##,###,###,###,###,###,###,###,###,###,###,###,##0</c:formatCode>
                <c:ptCount val="19"/>
                <c:pt idx="0">
                  <c:v>60.517799352750814</c:v>
                </c:pt>
                <c:pt idx="1">
                  <c:v>66.995397764628507</c:v>
                </c:pt>
                <c:pt idx="2">
                  <c:v>74.431301182893506</c:v>
                </c:pt>
                <c:pt idx="3">
                  <c:v>74.387755102040785</c:v>
                </c:pt>
                <c:pt idx="4">
                  <c:v>88.374596340150688</c:v>
                </c:pt>
                <c:pt idx="5">
                  <c:v>127.87610619469025</c:v>
                </c:pt>
                <c:pt idx="6">
                  <c:v>115.93153390388413</c:v>
                </c:pt>
                <c:pt idx="7">
                  <c:v>79.68441814595657</c:v>
                </c:pt>
                <c:pt idx="8">
                  <c:v>77.243994943109996</c:v>
                </c:pt>
                <c:pt idx="9">
                  <c:v>81.318681318681257</c:v>
                </c:pt>
                <c:pt idx="10">
                  <c:v>77.539341917024274</c:v>
                </c:pt>
                <c:pt idx="11">
                  <c:v>69.974226804123703</c:v>
                </c:pt>
                <c:pt idx="12">
                  <c:v>60.766182298546916</c:v>
                </c:pt>
                <c:pt idx="13">
                  <c:v>67.602996254681585</c:v>
                </c:pt>
                <c:pt idx="14">
                  <c:v>100.92879256965942</c:v>
                </c:pt>
                <c:pt idx="15">
                  <c:v>103.16901408450708</c:v>
                </c:pt>
                <c:pt idx="16">
                  <c:v>93.262411347517713</c:v>
                </c:pt>
                <c:pt idx="17">
                  <c:v>77.027027027027032</c:v>
                </c:pt>
                <c:pt idx="18">
                  <c:v>61.00386100386099</c:v>
                </c:pt>
              </c:numCache>
            </c:numRef>
          </c:val>
        </c:ser>
        <c:ser>
          <c:idx val="1"/>
          <c:order val="1"/>
          <c:tx>
            <c:strRef>
              <c:f>'05-09'!$A$32</c:f>
              <c:strCache>
                <c:ptCount val="1"/>
                <c:pt idx="0">
                  <c:v>Pécs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'05-09'!$B$30:$T$30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'05-09'!$B$32:$T$32</c:f>
              <c:numCache>
                <c:formatCode>##,###,###,###,###,###,###,###,###,###,###,###,##0</c:formatCode>
                <c:ptCount val="19"/>
                <c:pt idx="0">
                  <c:v>83.700440528634331</c:v>
                </c:pt>
                <c:pt idx="1">
                  <c:v>82.367346938775512</c:v>
                </c:pt>
                <c:pt idx="2">
                  <c:v>77.422577422577419</c:v>
                </c:pt>
                <c:pt idx="3">
                  <c:v>97.994652406417146</c:v>
                </c:pt>
                <c:pt idx="4">
                  <c:v>97.849462365591378</c:v>
                </c:pt>
                <c:pt idx="5">
                  <c:v>141.0323709536309</c:v>
                </c:pt>
                <c:pt idx="6">
                  <c:v>117.70065075921912</c:v>
                </c:pt>
                <c:pt idx="7">
                  <c:v>82.685512367491114</c:v>
                </c:pt>
                <c:pt idx="8">
                  <c:v>79.642365887207703</c:v>
                </c:pt>
                <c:pt idx="9">
                  <c:v>82.945736434108511</c:v>
                </c:pt>
                <c:pt idx="10">
                  <c:v>84.122562674094667</c:v>
                </c:pt>
                <c:pt idx="11">
                  <c:v>66.925064599483179</c:v>
                </c:pt>
                <c:pt idx="12">
                  <c:v>75.174825174825159</c:v>
                </c:pt>
                <c:pt idx="13">
                  <c:v>74.324324324324309</c:v>
                </c:pt>
                <c:pt idx="14">
                  <c:v>93.399339933993389</c:v>
                </c:pt>
                <c:pt idx="15">
                  <c:v>103.73443983402488</c:v>
                </c:pt>
                <c:pt idx="16">
                  <c:v>96.506550218340621</c:v>
                </c:pt>
                <c:pt idx="17">
                  <c:v>100</c:v>
                </c:pt>
                <c:pt idx="18">
                  <c:v>78.109452736318389</c:v>
                </c:pt>
              </c:numCache>
            </c:numRef>
          </c:val>
        </c:ser>
        <c:ser>
          <c:idx val="2"/>
          <c:order val="2"/>
          <c:tx>
            <c:strRef>
              <c:f>'05-09'!$A$33</c:f>
              <c:strCache>
                <c:ptCount val="1"/>
                <c:pt idx="0">
                  <c:v>Győr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'05-09'!$B$30:$T$30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'05-09'!$B$33:$T$33</c:f>
              <c:numCache>
                <c:formatCode>##,###,###,###,###,###,###,###,###,###,###,###,##0</c:formatCode>
                <c:ptCount val="19"/>
                <c:pt idx="0">
                  <c:v>67.460317460317526</c:v>
                </c:pt>
                <c:pt idx="1">
                  <c:v>73.076923076923052</c:v>
                </c:pt>
                <c:pt idx="2">
                  <c:v>94.545454545454518</c:v>
                </c:pt>
                <c:pt idx="3">
                  <c:v>95.611285266457685</c:v>
                </c:pt>
                <c:pt idx="4">
                  <c:v>96.910569105691067</c:v>
                </c:pt>
                <c:pt idx="5">
                  <c:v>123.74476987447697</c:v>
                </c:pt>
                <c:pt idx="6">
                  <c:v>126.08695652173914</c:v>
                </c:pt>
                <c:pt idx="7">
                  <c:v>85.767790262172312</c:v>
                </c:pt>
                <c:pt idx="8">
                  <c:v>84.500393391030684</c:v>
                </c:pt>
                <c:pt idx="9">
                  <c:v>93.82352941176471</c:v>
                </c:pt>
                <c:pt idx="10">
                  <c:v>88.085106382978708</c:v>
                </c:pt>
                <c:pt idx="11">
                  <c:v>74.669187145557629</c:v>
                </c:pt>
                <c:pt idx="12">
                  <c:v>71.890547263681555</c:v>
                </c:pt>
                <c:pt idx="13">
                  <c:v>75.073313782991178</c:v>
                </c:pt>
                <c:pt idx="14">
                  <c:v>122.29299363057326</c:v>
                </c:pt>
                <c:pt idx="15">
                  <c:v>139.51612903225808</c:v>
                </c:pt>
                <c:pt idx="16">
                  <c:v>170</c:v>
                </c:pt>
                <c:pt idx="17">
                  <c:v>129.72972972972968</c:v>
                </c:pt>
                <c:pt idx="18">
                  <c:v>136.55913978494618</c:v>
                </c:pt>
              </c:numCache>
            </c:numRef>
          </c:val>
        </c:ser>
        <c:ser>
          <c:idx val="3"/>
          <c:order val="3"/>
          <c:tx>
            <c:strRef>
              <c:f>'05-09'!$A$34</c:f>
              <c:strCache>
                <c:ptCount val="1"/>
                <c:pt idx="0">
                  <c:v>Szeged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99CCFF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'05-09'!$B$30:$T$30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'05-09'!$B$34:$T$34</c:f>
              <c:numCache>
                <c:formatCode>##,###,###,###,###,###,###,###,###,###,###,###,##0</c:formatCode>
                <c:ptCount val="19"/>
                <c:pt idx="0">
                  <c:v>80.555555555555529</c:v>
                </c:pt>
                <c:pt idx="1">
                  <c:v>85.061845861084649</c:v>
                </c:pt>
                <c:pt idx="2">
                  <c:v>85.733157199471577</c:v>
                </c:pt>
                <c:pt idx="3">
                  <c:v>83.599419448476084</c:v>
                </c:pt>
                <c:pt idx="4">
                  <c:v>115.06024096385543</c:v>
                </c:pt>
                <c:pt idx="5">
                  <c:v>166.73058485139018</c:v>
                </c:pt>
                <c:pt idx="6">
                  <c:v>134.44548872180445</c:v>
                </c:pt>
                <c:pt idx="7">
                  <c:v>98.962386511024604</c:v>
                </c:pt>
                <c:pt idx="8">
                  <c:v>84.370370370370324</c:v>
                </c:pt>
                <c:pt idx="9">
                  <c:v>92.298136645962771</c:v>
                </c:pt>
                <c:pt idx="10">
                  <c:v>96.581196581196593</c:v>
                </c:pt>
                <c:pt idx="11">
                  <c:v>98.505231689088191</c:v>
                </c:pt>
                <c:pt idx="12">
                  <c:v>86.440677966101703</c:v>
                </c:pt>
                <c:pt idx="13">
                  <c:v>89.361702127659512</c:v>
                </c:pt>
                <c:pt idx="14">
                  <c:v>136.75213675213683</c:v>
                </c:pt>
                <c:pt idx="15">
                  <c:v>135.02824858757074</c:v>
                </c:pt>
                <c:pt idx="16">
                  <c:v>139.08629441624367</c:v>
                </c:pt>
                <c:pt idx="17">
                  <c:v>143.53741496598641</c:v>
                </c:pt>
                <c:pt idx="18">
                  <c:v>111.45038167938931</c:v>
                </c:pt>
              </c:numCache>
            </c:numRef>
          </c:val>
        </c:ser>
        <c:marker val="1"/>
        <c:axId val="103072512"/>
        <c:axId val="103074432"/>
      </c:lineChart>
      <c:catAx>
        <c:axId val="103072512"/>
        <c:scaling>
          <c:orientation val="minMax"/>
        </c:scaling>
        <c:axPos val="b"/>
        <c:numFmt formatCode="General" sourceLinked="1"/>
        <c:majorTickMark val="none"/>
        <c:tickLblPos val="low"/>
        <c:spPr>
          <a:ln w="25400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3074432"/>
        <c:crossesAt val="100"/>
        <c:auto val="1"/>
        <c:lblAlgn val="ctr"/>
        <c:lblOffset val="100"/>
        <c:tickLblSkip val="1"/>
        <c:tickMarkSkip val="1"/>
      </c:catAx>
      <c:valAx>
        <c:axId val="103074432"/>
        <c:scaling>
          <c:orientation val="minMax"/>
        </c:scaling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Arány (%)</a:t>
                </a:r>
              </a:p>
            </c:rich>
          </c:tx>
          <c:layout>
            <c:manualLayout>
              <c:xMode val="edge"/>
              <c:yMode val="edge"/>
              <c:x val="6.9971090628078131E-2"/>
              <c:y val="2.2175661037662484E-2"/>
            </c:manualLayout>
          </c:layout>
          <c:spPr>
            <a:noFill/>
            <a:ln w="25400">
              <a:noFill/>
            </a:ln>
          </c:spPr>
        </c:title>
        <c:numFmt formatCode="##,###,###,###,###,###,###,###,###,###,###,###,##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3072512"/>
        <c:crosses val="autoZero"/>
        <c:crossBetween val="between"/>
        <c:majorUnit val="25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6155821621812875"/>
          <c:y val="0.68274323204770826"/>
          <c:w val="0.63640279360079832"/>
          <c:h val="0.13451818326590537"/>
        </c:manualLayout>
      </c:layout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2505921364282341"/>
          <c:y val="8.1300947485529351E-2"/>
          <c:w val="0.83372809095215561"/>
          <c:h val="0.6747978641298944"/>
        </c:manualLayout>
      </c:layout>
      <c:barChart>
        <c:barDir val="col"/>
        <c:grouping val="percentStacked"/>
        <c:ser>
          <c:idx val="0"/>
          <c:order val="0"/>
          <c:tx>
            <c:strRef>
              <c:f>munka!$P$51</c:f>
              <c:strCache>
                <c:ptCount val="1"/>
                <c:pt idx="0">
                  <c:v>Nőtlen, hajadon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munka!$O$52:$O$54</c:f>
              <c:strCache>
                <c:ptCount val="3"/>
                <c:pt idx="0">
                  <c:v>Budapest</c:v>
                </c:pt>
                <c:pt idx="1">
                  <c:v>Baranya</c:v>
                </c:pt>
                <c:pt idx="2">
                  <c:v>Egyéb</c:v>
                </c:pt>
              </c:strCache>
            </c:strRef>
          </c:cat>
          <c:val>
            <c:numRef>
              <c:f>munka!$P$52:$P$54</c:f>
              <c:numCache>
                <c:formatCode>#,##0</c:formatCode>
                <c:ptCount val="3"/>
                <c:pt idx="0">
                  <c:v>505</c:v>
                </c:pt>
                <c:pt idx="1">
                  <c:v>4542</c:v>
                </c:pt>
                <c:pt idx="2">
                  <c:v>8311</c:v>
                </c:pt>
              </c:numCache>
            </c:numRef>
          </c:val>
        </c:ser>
        <c:ser>
          <c:idx val="1"/>
          <c:order val="1"/>
          <c:tx>
            <c:strRef>
              <c:f>munka!$Q$51</c:f>
              <c:strCache>
                <c:ptCount val="1"/>
                <c:pt idx="0">
                  <c:v>Házas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munka!$O$52:$O$54</c:f>
              <c:strCache>
                <c:ptCount val="3"/>
                <c:pt idx="0">
                  <c:v>Budapest</c:v>
                </c:pt>
                <c:pt idx="1">
                  <c:v>Baranya</c:v>
                </c:pt>
                <c:pt idx="2">
                  <c:v>Egyéb</c:v>
                </c:pt>
              </c:strCache>
            </c:strRef>
          </c:cat>
          <c:val>
            <c:numRef>
              <c:f>munka!$Q$52:$Q$54</c:f>
              <c:numCache>
                <c:formatCode>#,##0</c:formatCode>
                <c:ptCount val="3"/>
                <c:pt idx="0">
                  <c:v>475</c:v>
                </c:pt>
                <c:pt idx="1">
                  <c:v>4723</c:v>
                </c:pt>
                <c:pt idx="2">
                  <c:v>8588</c:v>
                </c:pt>
              </c:numCache>
            </c:numRef>
          </c:val>
        </c:ser>
        <c:ser>
          <c:idx val="2"/>
          <c:order val="2"/>
          <c:tx>
            <c:strRef>
              <c:f>munka!$R$51</c:f>
              <c:strCache>
                <c:ptCount val="1"/>
                <c:pt idx="0">
                  <c:v>Özvegy</c:v>
                </c:pt>
              </c:strCache>
            </c:strRef>
          </c:tx>
          <c:spPr>
            <a:solidFill>
              <a:srgbClr val="99CC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munka!$O$52:$O$54</c:f>
              <c:strCache>
                <c:ptCount val="3"/>
                <c:pt idx="0">
                  <c:v>Budapest</c:v>
                </c:pt>
                <c:pt idx="1">
                  <c:v>Baranya</c:v>
                </c:pt>
                <c:pt idx="2">
                  <c:v>Egyéb</c:v>
                </c:pt>
              </c:strCache>
            </c:strRef>
          </c:cat>
          <c:val>
            <c:numRef>
              <c:f>munka!$R$52:$R$54</c:f>
              <c:numCache>
                <c:formatCode>#,##0</c:formatCode>
                <c:ptCount val="3"/>
                <c:pt idx="0">
                  <c:v>73</c:v>
                </c:pt>
                <c:pt idx="1">
                  <c:v>509</c:v>
                </c:pt>
                <c:pt idx="2">
                  <c:v>1070</c:v>
                </c:pt>
              </c:numCache>
            </c:numRef>
          </c:val>
        </c:ser>
        <c:ser>
          <c:idx val="3"/>
          <c:order val="3"/>
          <c:tx>
            <c:strRef>
              <c:f>munka!$S$51</c:f>
              <c:strCache>
                <c:ptCount val="1"/>
                <c:pt idx="0">
                  <c:v>Elvált</c:v>
                </c:pt>
              </c:strCache>
            </c:strRef>
          </c:tx>
          <c:spPr>
            <a:solidFill>
              <a:srgbClr val="FFFF99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munka!$O$52:$O$54</c:f>
              <c:strCache>
                <c:ptCount val="3"/>
                <c:pt idx="0">
                  <c:v>Budapest</c:v>
                </c:pt>
                <c:pt idx="1">
                  <c:v>Baranya</c:v>
                </c:pt>
                <c:pt idx="2">
                  <c:v>Egyéb</c:v>
                </c:pt>
              </c:strCache>
            </c:strRef>
          </c:cat>
          <c:val>
            <c:numRef>
              <c:f>munka!$S$52:$S$54</c:f>
              <c:numCache>
                <c:formatCode>#,##0</c:formatCode>
                <c:ptCount val="3"/>
                <c:pt idx="0">
                  <c:v>137</c:v>
                </c:pt>
                <c:pt idx="1">
                  <c:v>951</c:v>
                </c:pt>
                <c:pt idx="2">
                  <c:v>1840</c:v>
                </c:pt>
              </c:numCache>
            </c:numRef>
          </c:val>
        </c:ser>
        <c:gapWidth val="250"/>
        <c:overlap val="100"/>
        <c:axId val="108627072"/>
        <c:axId val="108628608"/>
      </c:barChart>
      <c:catAx>
        <c:axId val="10862707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8628608"/>
        <c:crosses val="autoZero"/>
        <c:auto val="1"/>
        <c:lblAlgn val="ctr"/>
        <c:lblOffset val="100"/>
        <c:tickLblSkip val="1"/>
        <c:tickMarkSkip val="1"/>
      </c:catAx>
      <c:valAx>
        <c:axId val="10862860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8627072"/>
        <c:crosses val="autoZero"/>
        <c:crossBetween val="between"/>
        <c:majorUnit val="0.1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6.0634770251065874E-2"/>
          <c:y val="0.84823988543235618"/>
          <c:w val="0.89436286120322095"/>
          <c:h val="0.10569123173118825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2505921364282341"/>
          <c:y val="8.1300947485529351E-2"/>
          <c:w val="0.83372809095215561"/>
          <c:h val="0.6747978641298944"/>
        </c:manualLayout>
      </c:layout>
      <c:barChart>
        <c:barDir val="col"/>
        <c:grouping val="percentStacked"/>
        <c:ser>
          <c:idx val="0"/>
          <c:order val="0"/>
          <c:tx>
            <c:strRef>
              <c:f>munka!$P$27</c:f>
              <c:strCache>
                <c:ptCount val="1"/>
                <c:pt idx="0">
                  <c:v>Nőtlen, hajadon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munka!$O$28:$O$30</c:f>
              <c:strCache>
                <c:ptCount val="3"/>
                <c:pt idx="0">
                  <c:v>Budapest</c:v>
                </c:pt>
                <c:pt idx="1">
                  <c:v>Baranya</c:v>
                </c:pt>
                <c:pt idx="2">
                  <c:v>Egyéb</c:v>
                </c:pt>
              </c:strCache>
            </c:strRef>
          </c:cat>
          <c:val>
            <c:numRef>
              <c:f>munka!$P$28:$P$30</c:f>
              <c:numCache>
                <c:formatCode>General</c:formatCode>
                <c:ptCount val="3"/>
                <c:pt idx="0">
                  <c:v>1106</c:v>
                </c:pt>
                <c:pt idx="1">
                  <c:v>4958</c:v>
                </c:pt>
                <c:pt idx="2">
                  <c:v>2008</c:v>
                </c:pt>
              </c:numCache>
            </c:numRef>
          </c:val>
        </c:ser>
        <c:ser>
          <c:idx val="1"/>
          <c:order val="1"/>
          <c:tx>
            <c:strRef>
              <c:f>munka!$Q$27</c:f>
              <c:strCache>
                <c:ptCount val="1"/>
                <c:pt idx="0">
                  <c:v>Házas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munka!$O$28:$O$30</c:f>
              <c:strCache>
                <c:ptCount val="3"/>
                <c:pt idx="0">
                  <c:v>Budapest</c:v>
                </c:pt>
                <c:pt idx="1">
                  <c:v>Baranya</c:v>
                </c:pt>
                <c:pt idx="2">
                  <c:v>Egyéb</c:v>
                </c:pt>
              </c:strCache>
            </c:strRef>
          </c:cat>
          <c:val>
            <c:numRef>
              <c:f>munka!$Q$28:$Q$30</c:f>
              <c:numCache>
                <c:formatCode>General</c:formatCode>
                <c:ptCount val="3"/>
                <c:pt idx="0">
                  <c:v>607</c:v>
                </c:pt>
                <c:pt idx="1">
                  <c:v>3295</c:v>
                </c:pt>
                <c:pt idx="2">
                  <c:v>1255</c:v>
                </c:pt>
              </c:numCache>
            </c:numRef>
          </c:val>
        </c:ser>
        <c:ser>
          <c:idx val="2"/>
          <c:order val="2"/>
          <c:tx>
            <c:strRef>
              <c:f>munka!$R$27</c:f>
              <c:strCache>
                <c:ptCount val="1"/>
                <c:pt idx="0">
                  <c:v>Özvegy</c:v>
                </c:pt>
              </c:strCache>
            </c:strRef>
          </c:tx>
          <c:spPr>
            <a:solidFill>
              <a:srgbClr val="99CC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munka!$O$28:$O$30</c:f>
              <c:strCache>
                <c:ptCount val="3"/>
                <c:pt idx="0">
                  <c:v>Budapest</c:v>
                </c:pt>
                <c:pt idx="1">
                  <c:v>Baranya</c:v>
                </c:pt>
                <c:pt idx="2">
                  <c:v>Egyéb</c:v>
                </c:pt>
              </c:strCache>
            </c:strRef>
          </c:cat>
          <c:val>
            <c:numRef>
              <c:f>munka!$R$28:$R$30</c:f>
              <c:numCache>
                <c:formatCode>General</c:formatCode>
                <c:ptCount val="3"/>
                <c:pt idx="0">
                  <c:v>47</c:v>
                </c:pt>
                <c:pt idx="1">
                  <c:v>567</c:v>
                </c:pt>
                <c:pt idx="2">
                  <c:v>205</c:v>
                </c:pt>
              </c:numCache>
            </c:numRef>
          </c:val>
        </c:ser>
        <c:ser>
          <c:idx val="3"/>
          <c:order val="3"/>
          <c:tx>
            <c:strRef>
              <c:f>munka!$S$27</c:f>
              <c:strCache>
                <c:ptCount val="1"/>
                <c:pt idx="0">
                  <c:v>Elvált</c:v>
                </c:pt>
              </c:strCache>
            </c:strRef>
          </c:tx>
          <c:spPr>
            <a:solidFill>
              <a:srgbClr val="FFFF99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munka!$O$28:$O$30</c:f>
              <c:strCache>
                <c:ptCount val="3"/>
                <c:pt idx="0">
                  <c:v>Budapest</c:v>
                </c:pt>
                <c:pt idx="1">
                  <c:v>Baranya</c:v>
                </c:pt>
                <c:pt idx="2">
                  <c:v>Egyéb</c:v>
                </c:pt>
              </c:strCache>
            </c:strRef>
          </c:cat>
          <c:val>
            <c:numRef>
              <c:f>munka!$S$28:$S$30</c:f>
              <c:numCache>
                <c:formatCode>General</c:formatCode>
                <c:ptCount val="3"/>
                <c:pt idx="0">
                  <c:v>137</c:v>
                </c:pt>
                <c:pt idx="1">
                  <c:v>1243</c:v>
                </c:pt>
                <c:pt idx="2">
                  <c:v>483</c:v>
                </c:pt>
              </c:numCache>
            </c:numRef>
          </c:val>
        </c:ser>
        <c:gapWidth val="250"/>
        <c:overlap val="100"/>
        <c:axId val="108675456"/>
        <c:axId val="108676992"/>
      </c:barChart>
      <c:catAx>
        <c:axId val="10867545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8676992"/>
        <c:crosses val="autoZero"/>
        <c:auto val="1"/>
        <c:lblAlgn val="ctr"/>
        <c:lblOffset val="100"/>
        <c:tickLblSkip val="1"/>
        <c:tickMarkSkip val="1"/>
      </c:catAx>
      <c:valAx>
        <c:axId val="10867699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8675456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6.6319279962103309E-2"/>
          <c:y val="0.84823988543235618"/>
          <c:w val="0.89436286120322095"/>
          <c:h val="0.10569123173118825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247639930052858"/>
          <c:y val="8.1026333558406577E-2"/>
          <c:w val="0.83365031689895464"/>
          <c:h val="0.67521944632005448"/>
        </c:manualLayout>
      </c:layout>
      <c:barChart>
        <c:barDir val="col"/>
        <c:grouping val="percentStacked"/>
        <c:ser>
          <c:idx val="0"/>
          <c:order val="0"/>
          <c:tx>
            <c:strRef>
              <c:f>munka3!$BB$129</c:f>
              <c:strCache>
                <c:ptCount val="1"/>
                <c:pt idx="0">
                  <c:v>20-39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munka3!$BA$130:$BA$132</c:f>
              <c:strCache>
                <c:ptCount val="3"/>
                <c:pt idx="0">
                  <c:v>Budapest</c:v>
                </c:pt>
                <c:pt idx="1">
                  <c:v>Baranya</c:v>
                </c:pt>
                <c:pt idx="2">
                  <c:v>Egyéb</c:v>
                </c:pt>
              </c:strCache>
            </c:strRef>
          </c:cat>
          <c:val>
            <c:numRef>
              <c:f>munka3!$BB$130:$BB$132</c:f>
              <c:numCache>
                <c:formatCode>General</c:formatCode>
                <c:ptCount val="3"/>
                <c:pt idx="0">
                  <c:v>620</c:v>
                </c:pt>
                <c:pt idx="1">
                  <c:v>4505</c:v>
                </c:pt>
                <c:pt idx="2">
                  <c:v>1806</c:v>
                </c:pt>
              </c:numCache>
            </c:numRef>
          </c:val>
        </c:ser>
        <c:ser>
          <c:idx val="1"/>
          <c:order val="1"/>
          <c:tx>
            <c:strRef>
              <c:f>munka3!$BC$129</c:f>
              <c:strCache>
                <c:ptCount val="1"/>
                <c:pt idx="0">
                  <c:v>40-59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munka3!$BA$130:$BA$132</c:f>
              <c:strCache>
                <c:ptCount val="3"/>
                <c:pt idx="0">
                  <c:v>Budapest</c:v>
                </c:pt>
                <c:pt idx="1">
                  <c:v>Baranya</c:v>
                </c:pt>
                <c:pt idx="2">
                  <c:v>Egyéb</c:v>
                </c:pt>
              </c:strCache>
            </c:strRef>
          </c:cat>
          <c:val>
            <c:numRef>
              <c:f>munka3!$BC$130:$BC$132</c:f>
              <c:numCache>
                <c:formatCode>General</c:formatCode>
                <c:ptCount val="3"/>
                <c:pt idx="0">
                  <c:v>187</c:v>
                </c:pt>
                <c:pt idx="1">
                  <c:v>1922</c:v>
                </c:pt>
                <c:pt idx="2">
                  <c:v>629</c:v>
                </c:pt>
              </c:numCache>
            </c:numRef>
          </c:val>
        </c:ser>
        <c:ser>
          <c:idx val="2"/>
          <c:order val="2"/>
          <c:tx>
            <c:strRef>
              <c:f>munka3!$BD$129</c:f>
              <c:strCache>
                <c:ptCount val="1"/>
                <c:pt idx="0">
                  <c:v>60-x</c:v>
                </c:pt>
              </c:strCache>
            </c:strRef>
          </c:tx>
          <c:spPr>
            <a:solidFill>
              <a:srgbClr val="99CC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munka3!$BA$130:$BA$132</c:f>
              <c:strCache>
                <c:ptCount val="3"/>
                <c:pt idx="0">
                  <c:v>Budapest</c:v>
                </c:pt>
                <c:pt idx="1">
                  <c:v>Baranya</c:v>
                </c:pt>
                <c:pt idx="2">
                  <c:v>Egyéb</c:v>
                </c:pt>
              </c:strCache>
            </c:strRef>
          </c:cat>
          <c:val>
            <c:numRef>
              <c:f>munka3!$BD$130:$BD$132</c:f>
              <c:numCache>
                <c:formatCode>General</c:formatCode>
                <c:ptCount val="3"/>
                <c:pt idx="0">
                  <c:v>169</c:v>
                </c:pt>
                <c:pt idx="1">
                  <c:v>868</c:v>
                </c:pt>
                <c:pt idx="2">
                  <c:v>499</c:v>
                </c:pt>
              </c:numCache>
            </c:numRef>
          </c:val>
        </c:ser>
        <c:gapWidth val="250"/>
        <c:overlap val="100"/>
        <c:axId val="108706816"/>
        <c:axId val="108720896"/>
      </c:barChart>
      <c:catAx>
        <c:axId val="10870681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8720896"/>
        <c:crosses val="autoZero"/>
        <c:auto val="1"/>
        <c:lblAlgn val="ctr"/>
        <c:lblOffset val="100"/>
        <c:tickLblSkip val="1"/>
        <c:tickMarkSkip val="1"/>
      </c:catAx>
      <c:valAx>
        <c:axId val="10872089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8706816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6.805308709379225E-2"/>
          <c:y val="0.84807562457798802"/>
          <c:w val="0.89225158634083124"/>
          <c:h val="0.10533423362592843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247639930052858"/>
          <c:y val="8.1026333558406577E-2"/>
          <c:w val="0.83365031689895464"/>
          <c:h val="0.67521944632005448"/>
        </c:manualLayout>
      </c:layout>
      <c:barChart>
        <c:barDir val="col"/>
        <c:grouping val="percentStacked"/>
        <c:ser>
          <c:idx val="0"/>
          <c:order val="0"/>
          <c:tx>
            <c:strRef>
              <c:f>munka3!$BB$148</c:f>
              <c:strCache>
                <c:ptCount val="1"/>
                <c:pt idx="0">
                  <c:v>20-39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munka3!$BA$149:$BA$151</c:f>
              <c:strCache>
                <c:ptCount val="3"/>
                <c:pt idx="0">
                  <c:v>Budapest</c:v>
                </c:pt>
                <c:pt idx="1">
                  <c:v>Baranya</c:v>
                </c:pt>
                <c:pt idx="2">
                  <c:v>Egyéb</c:v>
                </c:pt>
              </c:strCache>
            </c:strRef>
          </c:cat>
          <c:val>
            <c:numRef>
              <c:f>munka3!$BB$149:$BB$151</c:f>
              <c:numCache>
                <c:formatCode>General</c:formatCode>
                <c:ptCount val="3"/>
                <c:pt idx="0">
                  <c:v>1240</c:v>
                </c:pt>
                <c:pt idx="1">
                  <c:v>4285</c:v>
                </c:pt>
                <c:pt idx="2">
                  <c:v>1924</c:v>
                </c:pt>
              </c:numCache>
            </c:numRef>
          </c:val>
        </c:ser>
        <c:ser>
          <c:idx val="1"/>
          <c:order val="1"/>
          <c:tx>
            <c:strRef>
              <c:f>munka3!$BC$148</c:f>
              <c:strCache>
                <c:ptCount val="1"/>
                <c:pt idx="0">
                  <c:v>40-59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munka3!$BA$149:$BA$151</c:f>
              <c:strCache>
                <c:ptCount val="3"/>
                <c:pt idx="0">
                  <c:v>Budapest</c:v>
                </c:pt>
                <c:pt idx="1">
                  <c:v>Baranya</c:v>
                </c:pt>
                <c:pt idx="2">
                  <c:v>Egyéb</c:v>
                </c:pt>
              </c:strCache>
            </c:strRef>
          </c:cat>
          <c:val>
            <c:numRef>
              <c:f>munka3!$BC$149:$BC$151</c:f>
              <c:numCache>
                <c:formatCode>General</c:formatCode>
                <c:ptCount val="3"/>
                <c:pt idx="0">
                  <c:v>284</c:v>
                </c:pt>
                <c:pt idx="1">
                  <c:v>1970</c:v>
                </c:pt>
                <c:pt idx="2">
                  <c:v>713</c:v>
                </c:pt>
              </c:numCache>
            </c:numRef>
          </c:val>
        </c:ser>
        <c:ser>
          <c:idx val="2"/>
          <c:order val="2"/>
          <c:tx>
            <c:strRef>
              <c:f>munka3!$BD$148</c:f>
              <c:strCache>
                <c:ptCount val="1"/>
                <c:pt idx="0">
                  <c:v>60-x</c:v>
                </c:pt>
              </c:strCache>
            </c:strRef>
          </c:tx>
          <c:spPr>
            <a:solidFill>
              <a:srgbClr val="99CC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munka3!$BA$149:$BA$151</c:f>
              <c:strCache>
                <c:ptCount val="3"/>
                <c:pt idx="0">
                  <c:v>Budapest</c:v>
                </c:pt>
                <c:pt idx="1">
                  <c:v>Baranya</c:v>
                </c:pt>
                <c:pt idx="2">
                  <c:v>Egyéb</c:v>
                </c:pt>
              </c:strCache>
            </c:strRef>
          </c:cat>
          <c:val>
            <c:numRef>
              <c:f>munka3!$BD$149:$BD$151</c:f>
              <c:numCache>
                <c:formatCode>General</c:formatCode>
                <c:ptCount val="3"/>
                <c:pt idx="0">
                  <c:v>139</c:v>
                </c:pt>
                <c:pt idx="1">
                  <c:v>1045</c:v>
                </c:pt>
                <c:pt idx="2">
                  <c:v>452</c:v>
                </c:pt>
              </c:numCache>
            </c:numRef>
          </c:val>
        </c:ser>
        <c:gapWidth val="250"/>
        <c:overlap val="100"/>
        <c:axId val="108807680"/>
        <c:axId val="108809216"/>
      </c:barChart>
      <c:catAx>
        <c:axId val="10880768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8809216"/>
        <c:crosses val="autoZero"/>
        <c:auto val="1"/>
        <c:lblAlgn val="ctr"/>
        <c:lblOffset val="100"/>
        <c:tickLblSkip val="1"/>
        <c:tickMarkSkip val="1"/>
      </c:catAx>
      <c:valAx>
        <c:axId val="10880921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8807680"/>
        <c:crosses val="autoZero"/>
        <c:crossBetween val="between"/>
        <c:majorUnit val="0.2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6.805308709379225E-2"/>
          <c:y val="0.84807562457798802"/>
          <c:w val="0.89225158634083124"/>
          <c:h val="0.10533423362592843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1423919987935398"/>
          <c:y val="7.5935335225573428E-2"/>
          <c:w val="0.86495394194368014"/>
          <c:h val="0.7950876276560046"/>
        </c:manualLayout>
      </c:layout>
      <c:lineChart>
        <c:grouping val="standard"/>
        <c:ser>
          <c:idx val="0"/>
          <c:order val="0"/>
          <c:tx>
            <c:strRef>
              <c:f>'4város'!$B$48</c:f>
              <c:strCache>
                <c:ptCount val="1"/>
                <c:pt idx="0">
                  <c:v>Debrecen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FFFFFF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'4város'!$C$47:$V$47</c:f>
              <c:strCach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strCache>
            </c:strRef>
          </c:cat>
          <c:val>
            <c:numRef>
              <c:f>'4város'!$C$48:$V$48</c:f>
              <c:numCache>
                <c:formatCode>0.00</c:formatCode>
                <c:ptCount val="20"/>
                <c:pt idx="0">
                  <c:v>-0.76966036389917492</c:v>
                </c:pt>
                <c:pt idx="1">
                  <c:v>3.0414077904683956</c:v>
                </c:pt>
                <c:pt idx="2">
                  <c:v>6.9216287053785755E-2</c:v>
                </c:pt>
                <c:pt idx="3">
                  <c:v>-1.3747347658468074</c:v>
                </c:pt>
                <c:pt idx="4">
                  <c:v>-1.8763565077364701</c:v>
                </c:pt>
                <c:pt idx="5">
                  <c:v>-4.2050046682678897</c:v>
                </c:pt>
                <c:pt idx="6">
                  <c:v>-2.5514104426267106</c:v>
                </c:pt>
                <c:pt idx="7">
                  <c:v>-1.8491275633169695</c:v>
                </c:pt>
                <c:pt idx="8">
                  <c:v>-3.6269706783454811</c:v>
                </c:pt>
                <c:pt idx="9">
                  <c:v>-2.5154154839972573</c:v>
                </c:pt>
                <c:pt idx="10">
                  <c:v>-5.1521080955706182</c:v>
                </c:pt>
                <c:pt idx="11">
                  <c:v>-4.4231015309436028</c:v>
                </c:pt>
                <c:pt idx="12">
                  <c:v>-3.0985949641770416</c:v>
                </c:pt>
                <c:pt idx="13">
                  <c:v>-4.5445357194175369</c:v>
                </c:pt>
                <c:pt idx="14">
                  <c:v>-4.0242629315508571</c:v>
                </c:pt>
                <c:pt idx="15">
                  <c:v>-3.8934325872961457</c:v>
                </c:pt>
                <c:pt idx="16">
                  <c:v>-3.2385529890472227</c:v>
                </c:pt>
                <c:pt idx="17">
                  <c:v>-0.80154835682586845</c:v>
                </c:pt>
                <c:pt idx="18">
                  <c:v>-1.9401471886100243</c:v>
                </c:pt>
                <c:pt idx="19">
                  <c:v>-2.4377562001958908</c:v>
                </c:pt>
              </c:numCache>
            </c:numRef>
          </c:val>
        </c:ser>
        <c:ser>
          <c:idx val="1"/>
          <c:order val="1"/>
          <c:tx>
            <c:strRef>
              <c:f>'4város'!$B$49</c:f>
              <c:strCache>
                <c:ptCount val="1"/>
                <c:pt idx="0">
                  <c:v>Pécs</c:v>
                </c:pt>
              </c:strCache>
            </c:strRef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square"/>
            <c:size val="3"/>
            <c:spPr>
              <a:noFill/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'4város'!$C$47:$V$47</c:f>
              <c:strCach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strCache>
            </c:strRef>
          </c:cat>
          <c:val>
            <c:numRef>
              <c:f>'4város'!$C$49:$V$49</c:f>
              <c:numCache>
                <c:formatCode>0.00</c:formatCode>
                <c:ptCount val="20"/>
                <c:pt idx="0">
                  <c:v>-4.2815721838958822</c:v>
                </c:pt>
                <c:pt idx="1">
                  <c:v>-3.4941934726116894</c:v>
                </c:pt>
                <c:pt idx="2">
                  <c:v>-0.1929237892570681</c:v>
                </c:pt>
                <c:pt idx="3">
                  <c:v>-2.0189736980674291</c:v>
                </c:pt>
                <c:pt idx="4">
                  <c:v>-5.3525022053739573</c:v>
                </c:pt>
                <c:pt idx="5">
                  <c:v>-4.600977323754619</c:v>
                </c:pt>
                <c:pt idx="6">
                  <c:v>-1.6706163336777697</c:v>
                </c:pt>
                <c:pt idx="7">
                  <c:v>0.25573054732574457</c:v>
                </c:pt>
                <c:pt idx="8">
                  <c:v>-1.2632015560632102</c:v>
                </c:pt>
                <c:pt idx="9">
                  <c:v>-5.2668394848372664</c:v>
                </c:pt>
                <c:pt idx="10">
                  <c:v>-4.8015375136080785</c:v>
                </c:pt>
                <c:pt idx="11">
                  <c:v>-4.4786346081973338</c:v>
                </c:pt>
                <c:pt idx="12">
                  <c:v>-3.9029165202550073</c:v>
                </c:pt>
                <c:pt idx="13">
                  <c:v>-3.5691611839507771</c:v>
                </c:pt>
                <c:pt idx="14">
                  <c:v>-3.9652988613291069</c:v>
                </c:pt>
                <c:pt idx="15">
                  <c:v>-2.3602178564232785</c:v>
                </c:pt>
                <c:pt idx="16">
                  <c:v>-0.57551196585295572</c:v>
                </c:pt>
                <c:pt idx="17">
                  <c:v>-0.61280572462681127</c:v>
                </c:pt>
                <c:pt idx="18">
                  <c:v>-2.0150619504014182</c:v>
                </c:pt>
                <c:pt idx="19">
                  <c:v>-2.1738163188772432</c:v>
                </c:pt>
              </c:numCache>
            </c:numRef>
          </c:val>
        </c:ser>
        <c:ser>
          <c:idx val="2"/>
          <c:order val="2"/>
          <c:tx>
            <c:strRef>
              <c:f>'4város'!$B$50</c:f>
              <c:strCache>
                <c:ptCount val="1"/>
                <c:pt idx="0">
                  <c:v>Győr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FF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'4város'!$C$47:$V$47</c:f>
              <c:strCach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strCache>
            </c:strRef>
          </c:cat>
          <c:val>
            <c:numRef>
              <c:f>'4város'!$C$50:$V$50</c:f>
              <c:numCache>
                <c:formatCode>0.00</c:formatCode>
                <c:ptCount val="20"/>
                <c:pt idx="0">
                  <c:v>0</c:v>
                </c:pt>
                <c:pt idx="1">
                  <c:v>1.6237576522465187</c:v>
                </c:pt>
                <c:pt idx="2">
                  <c:v>-0.10733932644572655</c:v>
                </c:pt>
                <c:pt idx="3">
                  <c:v>0.16061001212223194</c:v>
                </c:pt>
                <c:pt idx="4">
                  <c:v>-2.2387741743067742</c:v>
                </c:pt>
                <c:pt idx="5">
                  <c:v>-2.9924599434495733</c:v>
                </c:pt>
                <c:pt idx="6">
                  <c:v>-1.9228278912071828</c:v>
                </c:pt>
                <c:pt idx="7">
                  <c:v>0.84796997558160569</c:v>
                </c:pt>
                <c:pt idx="8">
                  <c:v>0.36139088352214732</c:v>
                </c:pt>
                <c:pt idx="9">
                  <c:v>-0.51888016226797806</c:v>
                </c:pt>
                <c:pt idx="10">
                  <c:v>-3.1961740612718406</c:v>
                </c:pt>
                <c:pt idx="11">
                  <c:v>-4.5598157556679402</c:v>
                </c:pt>
                <c:pt idx="12">
                  <c:v>-3.1835786212238575</c:v>
                </c:pt>
                <c:pt idx="13">
                  <c:v>-5.9110469000015566</c:v>
                </c:pt>
                <c:pt idx="14">
                  <c:v>-2.0689789783928343</c:v>
                </c:pt>
                <c:pt idx="15">
                  <c:v>-1.2428040473203494</c:v>
                </c:pt>
                <c:pt idx="16">
                  <c:v>-1.7229013346638393</c:v>
                </c:pt>
                <c:pt idx="17">
                  <c:v>0.75464945754707902</c:v>
                </c:pt>
                <c:pt idx="18">
                  <c:v>-0.25454713750173524</c:v>
                </c:pt>
                <c:pt idx="19">
                  <c:v>-1.3335683683714372</c:v>
                </c:pt>
              </c:numCache>
            </c:numRef>
          </c:val>
        </c:ser>
        <c:ser>
          <c:idx val="3"/>
          <c:order val="3"/>
          <c:tx>
            <c:strRef>
              <c:f>'4város'!$B$51</c:f>
              <c:strCache>
                <c:ptCount val="1"/>
                <c:pt idx="0">
                  <c:v>Szeged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x"/>
            <c:size val="5"/>
            <c:spPr>
              <a:solidFill>
                <a:srgbClr val="FFFFFF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'4város'!$C$47:$V$47</c:f>
              <c:strCach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strCache>
            </c:strRef>
          </c:cat>
          <c:val>
            <c:numRef>
              <c:f>'4város'!$C$51:$V$51</c:f>
              <c:numCache>
                <c:formatCode>0.00</c:formatCode>
                <c:ptCount val="20"/>
                <c:pt idx="0">
                  <c:v>-1.9633731319500571</c:v>
                </c:pt>
                <c:pt idx="1">
                  <c:v>0.25437094066373861</c:v>
                </c:pt>
                <c:pt idx="2">
                  <c:v>-0.6513560559267787</c:v>
                </c:pt>
                <c:pt idx="3">
                  <c:v>-0.58201517156855886</c:v>
                </c:pt>
                <c:pt idx="4">
                  <c:v>-4.8142183365926607</c:v>
                </c:pt>
                <c:pt idx="5">
                  <c:v>-5.0712474554480238</c:v>
                </c:pt>
                <c:pt idx="6">
                  <c:v>-3.0900679814955931</c:v>
                </c:pt>
                <c:pt idx="7">
                  <c:v>-2.4690165587100763</c:v>
                </c:pt>
                <c:pt idx="8">
                  <c:v>-2.9822319123875412</c:v>
                </c:pt>
                <c:pt idx="9">
                  <c:v>-2.8743330255191597</c:v>
                </c:pt>
                <c:pt idx="10">
                  <c:v>-8.758380177397008</c:v>
                </c:pt>
                <c:pt idx="11">
                  <c:v>-6.0965242525078303</c:v>
                </c:pt>
                <c:pt idx="12">
                  <c:v>-3.301088011660986</c:v>
                </c:pt>
                <c:pt idx="13">
                  <c:v>-3.0604155528106052</c:v>
                </c:pt>
                <c:pt idx="14">
                  <c:v>-3.1093017896919899</c:v>
                </c:pt>
                <c:pt idx="15">
                  <c:v>-0.85237376896378325</c:v>
                </c:pt>
                <c:pt idx="16">
                  <c:v>2.4867283066477315</c:v>
                </c:pt>
                <c:pt idx="17">
                  <c:v>1.5967606847391858</c:v>
                </c:pt>
                <c:pt idx="18">
                  <c:v>2.7970446545203527</c:v>
                </c:pt>
                <c:pt idx="19">
                  <c:v>-0.25387978496972646</c:v>
                </c:pt>
              </c:numCache>
            </c:numRef>
          </c:val>
        </c:ser>
        <c:marker val="1"/>
        <c:axId val="102117376"/>
        <c:axId val="102119296"/>
      </c:lineChart>
      <c:catAx>
        <c:axId val="102117376"/>
        <c:scaling>
          <c:orientation val="minMax"/>
        </c:scaling>
        <c:axPos val="b"/>
        <c:numFmt formatCode="General" sourceLinked="1"/>
        <c:majorTickMark val="none"/>
        <c:tickLblPos val="low"/>
        <c:spPr>
          <a:ln w="25400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2119296"/>
        <c:crosses val="autoZero"/>
        <c:auto val="1"/>
        <c:lblAlgn val="ctr"/>
        <c:lblOffset val="100"/>
        <c:tickLblSkip val="1"/>
        <c:tickMarkSkip val="1"/>
      </c:catAx>
      <c:valAx>
        <c:axId val="10211929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ezrelék</a:t>
                </a:r>
              </a:p>
            </c:rich>
          </c:tx>
          <c:layout>
            <c:manualLayout>
              <c:xMode val="edge"/>
              <c:yMode val="edge"/>
              <c:x val="0.10444736074657336"/>
              <c:y val="2.4567268531088787E-2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2117376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3545505128551968"/>
          <c:y val="0.6588507026924767"/>
          <c:w val="0.30191788539543618"/>
          <c:h val="0.19877190691400107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7.8084758259183318E-2"/>
          <c:y val="5.2904615536545352E-2"/>
          <c:w val="0.86714645049073358"/>
          <c:h val="0.62088303507968934"/>
        </c:manualLayout>
      </c:layout>
      <c:lineChart>
        <c:grouping val="standard"/>
        <c:ser>
          <c:idx val="0"/>
          <c:order val="0"/>
          <c:tx>
            <c:strRef>
              <c:f>Munka1!$A$28</c:f>
              <c:strCache>
                <c:ptCount val="1"/>
                <c:pt idx="0">
                  <c:v>Pécsi kistérség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Munka1!$B$27:$U$27</c:f>
              <c:numCache>
                <c:formatCode>0.0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Munka1!$B$28:$U$28</c:f>
              <c:numCache>
                <c:formatCode>0.0</c:formatCode>
                <c:ptCount val="20"/>
                <c:pt idx="0">
                  <c:v>14.887640449438209</c:v>
                </c:pt>
                <c:pt idx="1">
                  <c:v>14.836795252225523</c:v>
                </c:pt>
                <c:pt idx="2">
                  <c:v>14.873417721518992</c:v>
                </c:pt>
                <c:pt idx="3">
                  <c:v>18.94921190893168</c:v>
                </c:pt>
                <c:pt idx="4">
                  <c:v>22.869789745481363</c:v>
                </c:pt>
                <c:pt idx="5">
                  <c:v>19.626168224299079</c:v>
                </c:pt>
                <c:pt idx="6">
                  <c:v>16.973180076628342</c:v>
                </c:pt>
                <c:pt idx="7">
                  <c:v>16.069600818833148</c:v>
                </c:pt>
                <c:pt idx="8">
                  <c:v>15.37366548042705</c:v>
                </c:pt>
                <c:pt idx="9">
                  <c:v>15.34810126582278</c:v>
                </c:pt>
                <c:pt idx="10">
                  <c:v>16.196903533148074</c:v>
                </c:pt>
                <c:pt idx="11">
                  <c:v>14.964086193136472</c:v>
                </c:pt>
                <c:pt idx="12">
                  <c:v>15.818431911966998</c:v>
                </c:pt>
                <c:pt idx="13">
                  <c:v>17.560462670872752</c:v>
                </c:pt>
                <c:pt idx="14">
                  <c:v>16.302652106084242</c:v>
                </c:pt>
                <c:pt idx="15">
                  <c:v>16.831320892791794</c:v>
                </c:pt>
                <c:pt idx="16">
                  <c:v>17.217716781035559</c:v>
                </c:pt>
                <c:pt idx="17">
                  <c:v>20.916568742655709</c:v>
                </c:pt>
                <c:pt idx="18">
                  <c:v>19.284225156358591</c:v>
                </c:pt>
                <c:pt idx="19">
                  <c:v>19.937573156457287</c:v>
                </c:pt>
              </c:numCache>
            </c:numRef>
          </c:val>
        </c:ser>
        <c:ser>
          <c:idx val="1"/>
          <c:order val="1"/>
          <c:tx>
            <c:strRef>
              <c:f>Munka1!$A$29</c:f>
              <c:strCache>
                <c:ptCount val="1"/>
                <c:pt idx="0">
                  <c:v>Baranya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FFFF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Munka1!$B$27:$U$27</c:f>
              <c:numCache>
                <c:formatCode>0.0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Munka1!$B$29:$U$29</c:f>
              <c:numCache>
                <c:formatCode>0.0</c:formatCode>
                <c:ptCount val="20"/>
                <c:pt idx="0">
                  <c:v>57.062600321027311</c:v>
                </c:pt>
                <c:pt idx="1">
                  <c:v>61.000423908435799</c:v>
                </c:pt>
                <c:pt idx="2">
                  <c:v>59.353023909985936</c:v>
                </c:pt>
                <c:pt idx="3">
                  <c:v>60.2802101576182</c:v>
                </c:pt>
                <c:pt idx="4">
                  <c:v>62.891921800073767</c:v>
                </c:pt>
                <c:pt idx="5">
                  <c:v>61.059190031152646</c:v>
                </c:pt>
                <c:pt idx="6">
                  <c:v>59.655172413793096</c:v>
                </c:pt>
                <c:pt idx="7">
                  <c:v>59.63834868645516</c:v>
                </c:pt>
                <c:pt idx="8">
                  <c:v>58.291814946619212</c:v>
                </c:pt>
                <c:pt idx="9">
                  <c:v>60.482594936708878</c:v>
                </c:pt>
                <c:pt idx="10">
                  <c:v>59.309249702262782</c:v>
                </c:pt>
                <c:pt idx="11">
                  <c:v>58.978451715881889</c:v>
                </c:pt>
                <c:pt idx="12">
                  <c:v>60.213204951856945</c:v>
                </c:pt>
                <c:pt idx="13">
                  <c:v>61.093585699263926</c:v>
                </c:pt>
                <c:pt idx="14">
                  <c:v>60.101404056162217</c:v>
                </c:pt>
                <c:pt idx="15">
                  <c:v>59.860958653494315</c:v>
                </c:pt>
                <c:pt idx="16">
                  <c:v>59.326263256394235</c:v>
                </c:pt>
                <c:pt idx="17">
                  <c:v>59.665099882491212</c:v>
                </c:pt>
                <c:pt idx="18">
                  <c:v>58.582348853370391</c:v>
                </c:pt>
                <c:pt idx="19">
                  <c:v>58.017947717518503</c:v>
                </c:pt>
              </c:numCache>
            </c:numRef>
          </c:val>
        </c:ser>
        <c:ser>
          <c:idx val="2"/>
          <c:order val="2"/>
          <c:tx>
            <c:strRef>
              <c:f>Munka1!$A$30</c:f>
              <c:strCache>
                <c:ptCount val="1"/>
                <c:pt idx="0">
                  <c:v>Somogy és Tolna</c:v>
                </c:pt>
              </c:strCache>
            </c:strRef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FF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Munka1!$B$27:$U$27</c:f>
              <c:numCache>
                <c:formatCode>0.0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Munka1!$B$30:$U$30</c:f>
              <c:numCache>
                <c:formatCode>0.0</c:formatCode>
                <c:ptCount val="20"/>
                <c:pt idx="0">
                  <c:v>12.800963081861957</c:v>
                </c:pt>
                <c:pt idx="1">
                  <c:v>12.505298855447228</c:v>
                </c:pt>
                <c:pt idx="2">
                  <c:v>12.798874824191275</c:v>
                </c:pt>
                <c:pt idx="3">
                  <c:v>14.360770577933454</c:v>
                </c:pt>
                <c:pt idx="4">
                  <c:v>11.951309479896716</c:v>
                </c:pt>
                <c:pt idx="5">
                  <c:v>13.123052959501557</c:v>
                </c:pt>
                <c:pt idx="6">
                  <c:v>15.019157088122606</c:v>
                </c:pt>
                <c:pt idx="7">
                  <c:v>14.15899010576595</c:v>
                </c:pt>
                <c:pt idx="8">
                  <c:v>14.804270462633443</c:v>
                </c:pt>
                <c:pt idx="9">
                  <c:v>14.833860759493673</c:v>
                </c:pt>
                <c:pt idx="10">
                  <c:v>14.211988884477963</c:v>
                </c:pt>
                <c:pt idx="11">
                  <c:v>14.24581005586592</c:v>
                </c:pt>
                <c:pt idx="12">
                  <c:v>13.755158184319118</c:v>
                </c:pt>
                <c:pt idx="13">
                  <c:v>14.335786890991949</c:v>
                </c:pt>
                <c:pt idx="14">
                  <c:v>14.703588143525742</c:v>
                </c:pt>
                <c:pt idx="15">
                  <c:v>15.514087083790701</c:v>
                </c:pt>
                <c:pt idx="16">
                  <c:v>15.658140985651903</c:v>
                </c:pt>
                <c:pt idx="17">
                  <c:v>15.628672150411273</c:v>
                </c:pt>
                <c:pt idx="18">
                  <c:v>16.052814454482288</c:v>
                </c:pt>
                <c:pt idx="19">
                  <c:v>15.879828326180256</c:v>
                </c:pt>
              </c:numCache>
            </c:numRef>
          </c:val>
        </c:ser>
        <c:ser>
          <c:idx val="3"/>
          <c:order val="3"/>
          <c:tx>
            <c:strRef>
              <c:f>Munka1!$A$31</c:f>
              <c:strCache>
                <c:ptCount val="1"/>
                <c:pt idx="0">
                  <c:v>Egyéb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Munka1!$B$27:$U$27</c:f>
              <c:numCache>
                <c:formatCode>0.0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Munka1!$B$31:$U$31</c:f>
              <c:numCache>
                <c:formatCode>0.0</c:formatCode>
                <c:ptCount val="20"/>
                <c:pt idx="0">
                  <c:v>30.136436597110752</c:v>
                </c:pt>
                <c:pt idx="1">
                  <c:v>26.494277236116989</c:v>
                </c:pt>
                <c:pt idx="2">
                  <c:v>27.848101265822784</c:v>
                </c:pt>
                <c:pt idx="3">
                  <c:v>25.359019264448332</c:v>
                </c:pt>
                <c:pt idx="4">
                  <c:v>25.156768720029522</c:v>
                </c:pt>
                <c:pt idx="5">
                  <c:v>25.817757009345794</c:v>
                </c:pt>
                <c:pt idx="6">
                  <c:v>25.325670498084293</c:v>
                </c:pt>
                <c:pt idx="7">
                  <c:v>26.202661207778906</c:v>
                </c:pt>
                <c:pt idx="8">
                  <c:v>26.903914590747316</c:v>
                </c:pt>
                <c:pt idx="9">
                  <c:v>24.683544303797458</c:v>
                </c:pt>
                <c:pt idx="10">
                  <c:v>26.478761413259228</c:v>
                </c:pt>
                <c:pt idx="11">
                  <c:v>26.775738228252187</c:v>
                </c:pt>
                <c:pt idx="12">
                  <c:v>26.031636863823916</c:v>
                </c:pt>
                <c:pt idx="13">
                  <c:v>24.570627409744127</c:v>
                </c:pt>
                <c:pt idx="14">
                  <c:v>25.195007800312013</c:v>
                </c:pt>
                <c:pt idx="15">
                  <c:v>24.624954262714983</c:v>
                </c:pt>
                <c:pt idx="16">
                  <c:v>25.015595757953836</c:v>
                </c:pt>
                <c:pt idx="17">
                  <c:v>24.706227967097533</c:v>
                </c:pt>
                <c:pt idx="18">
                  <c:v>25.364836692147314</c:v>
                </c:pt>
                <c:pt idx="19">
                  <c:v>26.102223956301195</c:v>
                </c:pt>
              </c:numCache>
            </c:numRef>
          </c:val>
        </c:ser>
        <c:ser>
          <c:idx val="4"/>
          <c:order val="4"/>
          <c:tx>
            <c:strRef>
              <c:f>Munka1!$A$32</c:f>
              <c:strCache>
                <c:ptCount val="1"/>
                <c:pt idx="0">
                  <c:v>Dél-Dunántúl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circle"/>
            <c:size val="5"/>
            <c:spPr>
              <a:noFill/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Munka1!$B$27:$U$27</c:f>
              <c:numCache>
                <c:formatCode>0.0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Munka1!$B$32:$U$32</c:f>
              <c:numCache>
                <c:formatCode>0.0</c:formatCode>
                <c:ptCount val="20"/>
                <c:pt idx="0">
                  <c:v>69.863563402889255</c:v>
                </c:pt>
                <c:pt idx="1">
                  <c:v>73.505722763882957</c:v>
                </c:pt>
                <c:pt idx="2">
                  <c:v>72.151898734177209</c:v>
                </c:pt>
                <c:pt idx="3">
                  <c:v>74.640980735551594</c:v>
                </c:pt>
                <c:pt idx="4">
                  <c:v>74.843231279970496</c:v>
                </c:pt>
                <c:pt idx="5">
                  <c:v>74.182242990654117</c:v>
                </c:pt>
                <c:pt idx="6">
                  <c:v>74.674329501915707</c:v>
                </c:pt>
                <c:pt idx="7">
                  <c:v>73.797338792221041</c:v>
                </c:pt>
                <c:pt idx="8">
                  <c:v>73.096085409252666</c:v>
                </c:pt>
                <c:pt idx="9">
                  <c:v>75.316455696202567</c:v>
                </c:pt>
                <c:pt idx="10">
                  <c:v>73.521238586740751</c:v>
                </c:pt>
                <c:pt idx="11">
                  <c:v>73.224261771747848</c:v>
                </c:pt>
                <c:pt idx="12">
                  <c:v>73.968363136176052</c:v>
                </c:pt>
                <c:pt idx="13">
                  <c:v>75.429372590255795</c:v>
                </c:pt>
                <c:pt idx="14">
                  <c:v>74.804992199687959</c:v>
                </c:pt>
                <c:pt idx="15">
                  <c:v>75.37504573728495</c:v>
                </c:pt>
                <c:pt idx="16">
                  <c:v>74.984404242046196</c:v>
                </c:pt>
                <c:pt idx="17">
                  <c:v>75.293772032902396</c:v>
                </c:pt>
                <c:pt idx="18">
                  <c:v>74.63516330785265</c:v>
                </c:pt>
                <c:pt idx="19">
                  <c:v>73.897776043698755</c:v>
                </c:pt>
              </c:numCache>
            </c:numRef>
          </c:val>
        </c:ser>
        <c:marker val="1"/>
        <c:axId val="102785792"/>
        <c:axId val="102788096"/>
      </c:lineChart>
      <c:catAx>
        <c:axId val="1027857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év</a:t>
                </a:r>
              </a:p>
            </c:rich>
          </c:tx>
          <c:layout>
            <c:manualLayout>
              <c:xMode val="edge"/>
              <c:yMode val="edge"/>
              <c:x val="0.9548733287504958"/>
              <c:y val="0.68341801703016092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2788096"/>
        <c:crosses val="autoZero"/>
        <c:auto val="1"/>
        <c:lblAlgn val="ctr"/>
        <c:lblOffset val="100"/>
        <c:tickLblSkip val="1"/>
        <c:tickMarkSkip val="1"/>
      </c:catAx>
      <c:valAx>
        <c:axId val="10278809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7.7604472518926493E-2"/>
              <c:y val="2.5694161554066027E-3"/>
            </c:manualLayout>
          </c:layout>
          <c:spPr>
            <a:noFill/>
            <a:ln w="25400">
              <a:noFill/>
            </a:ln>
          </c:spPr>
        </c:title>
        <c:numFmt formatCode="0.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278579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4.8664866962833862E-2"/>
          <c:y val="0.8330303834553362"/>
          <c:w val="0.88232994865107661"/>
          <c:h val="0.10943621841332649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7.9859800970664044E-2"/>
          <c:y val="0.10544884466496612"/>
          <c:w val="0.86840077126493742"/>
          <c:h val="0.67723669309173284"/>
        </c:manualLayout>
      </c:layout>
      <c:lineChart>
        <c:grouping val="standard"/>
        <c:ser>
          <c:idx val="0"/>
          <c:order val="0"/>
          <c:tx>
            <c:strRef>
              <c:f>Munka1!$A$67</c:f>
              <c:strCache>
                <c:ptCount val="1"/>
                <c:pt idx="0">
                  <c:v>Pécsi kistérség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FF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Munka1!$B$66:$U$66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Munka1!$B$67:$U$67</c:f>
              <c:numCache>
                <c:formatCode>0.0</c:formatCode>
                <c:ptCount val="20"/>
                <c:pt idx="0">
                  <c:v>22.080745341614897</c:v>
                </c:pt>
                <c:pt idx="1">
                  <c:v>25.795531482735253</c:v>
                </c:pt>
                <c:pt idx="2">
                  <c:v>29.092805005213773</c:v>
                </c:pt>
                <c:pt idx="3">
                  <c:v>28.91942535915053</c:v>
                </c:pt>
                <c:pt idx="4">
                  <c:v>30.701025214740923</c:v>
                </c:pt>
                <c:pt idx="5">
                  <c:v>27.856496834488986</c:v>
                </c:pt>
                <c:pt idx="6">
                  <c:v>27.291666666666664</c:v>
                </c:pt>
                <c:pt idx="7">
                  <c:v>25.674740484429066</c:v>
                </c:pt>
                <c:pt idx="8">
                  <c:v>27.200265692460977</c:v>
                </c:pt>
                <c:pt idx="9">
                  <c:v>30.74404761904762</c:v>
                </c:pt>
                <c:pt idx="10">
                  <c:v>30.265973708346074</c:v>
                </c:pt>
                <c:pt idx="11">
                  <c:v>29.271317829457367</c:v>
                </c:pt>
                <c:pt idx="12">
                  <c:v>32.436260623229444</c:v>
                </c:pt>
                <c:pt idx="13">
                  <c:v>32.796957284961991</c:v>
                </c:pt>
                <c:pt idx="14">
                  <c:v>32.78945716975209</c:v>
                </c:pt>
                <c:pt idx="15">
                  <c:v>31.560283687943244</c:v>
                </c:pt>
                <c:pt idx="16">
                  <c:v>31.037621359223291</c:v>
                </c:pt>
                <c:pt idx="17">
                  <c:v>32.800000000000004</c:v>
                </c:pt>
                <c:pt idx="18">
                  <c:v>27.927363807138374</c:v>
                </c:pt>
                <c:pt idx="19">
                  <c:v>29.39759036144579</c:v>
                </c:pt>
              </c:numCache>
            </c:numRef>
          </c:val>
        </c:ser>
        <c:ser>
          <c:idx val="1"/>
          <c:order val="1"/>
          <c:tx>
            <c:strRef>
              <c:f>Munka1!$A$68</c:f>
              <c:strCache>
                <c:ptCount val="1"/>
                <c:pt idx="0">
                  <c:v>Baranya</c:v>
                </c:pt>
              </c:strCache>
            </c:strRef>
          </c:tx>
          <c:spPr>
            <a:ln w="25400">
              <a:solidFill>
                <a:srgbClr val="333399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FFFF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Munka1!$B$66:$U$66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Munka1!$B$68:$U$68</c:f>
              <c:numCache>
                <c:formatCode>0.0</c:formatCode>
                <c:ptCount val="20"/>
                <c:pt idx="0">
                  <c:v>64.565217391304373</c:v>
                </c:pt>
                <c:pt idx="1">
                  <c:v>68.314150304671628</c:v>
                </c:pt>
                <c:pt idx="2">
                  <c:v>68.404588112617319</c:v>
                </c:pt>
                <c:pt idx="3">
                  <c:v>66.114928169893815</c:v>
                </c:pt>
                <c:pt idx="4">
                  <c:v>70.462732058741992</c:v>
                </c:pt>
                <c:pt idx="5">
                  <c:v>70.54567380162797</c:v>
                </c:pt>
                <c:pt idx="6">
                  <c:v>66.909722222222229</c:v>
                </c:pt>
                <c:pt idx="7">
                  <c:v>65.155709342560456</c:v>
                </c:pt>
                <c:pt idx="8">
                  <c:v>64.995018266356681</c:v>
                </c:pt>
                <c:pt idx="9">
                  <c:v>69.017857142857139</c:v>
                </c:pt>
                <c:pt idx="10">
                  <c:v>68.205441760929332</c:v>
                </c:pt>
                <c:pt idx="11">
                  <c:v>68.620155038759606</c:v>
                </c:pt>
                <c:pt idx="12">
                  <c:v>68.21529745042487</c:v>
                </c:pt>
                <c:pt idx="13">
                  <c:v>68.285547103569257</c:v>
                </c:pt>
                <c:pt idx="14">
                  <c:v>67.085032946344469</c:v>
                </c:pt>
                <c:pt idx="15">
                  <c:v>66.150870406189455</c:v>
                </c:pt>
                <c:pt idx="16">
                  <c:v>65.442961165048601</c:v>
                </c:pt>
                <c:pt idx="17">
                  <c:v>63.914285714285704</c:v>
                </c:pt>
                <c:pt idx="18">
                  <c:v>59.142141515341244</c:v>
                </c:pt>
                <c:pt idx="19">
                  <c:v>59.759036144578346</c:v>
                </c:pt>
              </c:numCache>
            </c:numRef>
          </c:val>
        </c:ser>
        <c:ser>
          <c:idx val="2"/>
          <c:order val="2"/>
          <c:tx>
            <c:strRef>
              <c:f>Munka1!$A$69</c:f>
              <c:strCache>
                <c:ptCount val="1"/>
                <c:pt idx="0">
                  <c:v>Budapest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Munka1!$B$66:$U$66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Munka1!$B$69:$U$69</c:f>
              <c:numCache>
                <c:formatCode>0.0</c:formatCode>
                <c:ptCount val="20"/>
                <c:pt idx="0">
                  <c:v>8.5714285714285712</c:v>
                </c:pt>
                <c:pt idx="1">
                  <c:v>6.7704807041299926</c:v>
                </c:pt>
                <c:pt idx="2">
                  <c:v>7.0907194994786265</c:v>
                </c:pt>
                <c:pt idx="3">
                  <c:v>8.7133041848844481</c:v>
                </c:pt>
                <c:pt idx="4">
                  <c:v>6.4006650041562789</c:v>
                </c:pt>
                <c:pt idx="5">
                  <c:v>7.0244196563159411</c:v>
                </c:pt>
                <c:pt idx="6">
                  <c:v>7.8124999999999973</c:v>
                </c:pt>
                <c:pt idx="7">
                  <c:v>9.3425605536332252</c:v>
                </c:pt>
                <c:pt idx="8">
                  <c:v>8.2364662902690196</c:v>
                </c:pt>
                <c:pt idx="9">
                  <c:v>8.3630952380952479</c:v>
                </c:pt>
                <c:pt idx="10">
                  <c:v>8.774075206358912</c:v>
                </c:pt>
                <c:pt idx="11">
                  <c:v>8.6201550387596892</c:v>
                </c:pt>
                <c:pt idx="12">
                  <c:v>9.745042492917845</c:v>
                </c:pt>
                <c:pt idx="13">
                  <c:v>10.386190754827391</c:v>
                </c:pt>
                <c:pt idx="14">
                  <c:v>10.04079071226859</c:v>
                </c:pt>
                <c:pt idx="15">
                  <c:v>10.283687943262414</c:v>
                </c:pt>
                <c:pt idx="16">
                  <c:v>11.25606796116505</c:v>
                </c:pt>
                <c:pt idx="17">
                  <c:v>12.514285714285714</c:v>
                </c:pt>
                <c:pt idx="18">
                  <c:v>13.681903569192237</c:v>
                </c:pt>
                <c:pt idx="19">
                  <c:v>13.87263339070569</c:v>
                </c:pt>
              </c:numCache>
            </c:numRef>
          </c:val>
        </c:ser>
        <c:ser>
          <c:idx val="3"/>
          <c:order val="3"/>
          <c:tx>
            <c:strRef>
              <c:f>Munka1!$A$70</c:f>
              <c:strCache>
                <c:ptCount val="1"/>
                <c:pt idx="0">
                  <c:v>Somogy és Tolna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x"/>
            <c:size val="2"/>
            <c:spPr>
              <a:solidFill>
                <a:srgbClr val="FFFFFF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Munka1!$B$66:$U$66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Munka1!$B$70:$U$70</c:f>
              <c:numCache>
                <c:formatCode>0.0</c:formatCode>
                <c:ptCount val="20"/>
                <c:pt idx="0">
                  <c:v>11.459627329192546</c:v>
                </c:pt>
                <c:pt idx="1">
                  <c:v>9.5802301963439458</c:v>
                </c:pt>
                <c:pt idx="2">
                  <c:v>9.2805005213764336</c:v>
                </c:pt>
                <c:pt idx="3">
                  <c:v>9.1193004372267357</c:v>
                </c:pt>
                <c:pt idx="4">
                  <c:v>9.5317262399556668</c:v>
                </c:pt>
                <c:pt idx="5">
                  <c:v>8.1700331624962317</c:v>
                </c:pt>
                <c:pt idx="6">
                  <c:v>10.069444444444454</c:v>
                </c:pt>
                <c:pt idx="7">
                  <c:v>8.3391003460207607</c:v>
                </c:pt>
                <c:pt idx="8">
                  <c:v>9.0003321155762208</c:v>
                </c:pt>
                <c:pt idx="9">
                  <c:v>8.2738095238095237</c:v>
                </c:pt>
                <c:pt idx="10">
                  <c:v>8.5906450626719657</c:v>
                </c:pt>
                <c:pt idx="11">
                  <c:v>8.3100775193798508</c:v>
                </c:pt>
                <c:pt idx="12">
                  <c:v>6.8555240793201087</c:v>
                </c:pt>
                <c:pt idx="13">
                  <c:v>7.4019894675248707</c:v>
                </c:pt>
                <c:pt idx="14">
                  <c:v>7.6247254471289567</c:v>
                </c:pt>
                <c:pt idx="15">
                  <c:v>7.8981302385557646</c:v>
                </c:pt>
                <c:pt idx="16">
                  <c:v>8.495145631067972</c:v>
                </c:pt>
                <c:pt idx="17">
                  <c:v>7.5428571428571427</c:v>
                </c:pt>
                <c:pt idx="18">
                  <c:v>8.9542892924233044</c:v>
                </c:pt>
                <c:pt idx="19">
                  <c:v>9.2598967297762531</c:v>
                </c:pt>
              </c:numCache>
            </c:numRef>
          </c:val>
        </c:ser>
        <c:ser>
          <c:idx val="4"/>
          <c:order val="4"/>
          <c:tx>
            <c:strRef>
              <c:f>Munka1!$A$71</c:f>
              <c:strCache>
                <c:ptCount val="1"/>
                <c:pt idx="0">
                  <c:v>Egyéb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Munka1!$B$66:$U$66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Munka1!$B$71:$U$71</c:f>
              <c:numCache>
                <c:formatCode>0.0</c:formatCode>
                <c:ptCount val="20"/>
                <c:pt idx="0">
                  <c:v>23.975155279503095</c:v>
                </c:pt>
                <c:pt idx="1">
                  <c:v>22.105619498984428</c:v>
                </c:pt>
                <c:pt idx="2">
                  <c:v>22.314911366006278</c:v>
                </c:pt>
                <c:pt idx="3">
                  <c:v>24.76577139287944</c:v>
                </c:pt>
                <c:pt idx="4">
                  <c:v>20.005541701302285</c:v>
                </c:pt>
                <c:pt idx="5">
                  <c:v>21.284293035875777</c:v>
                </c:pt>
                <c:pt idx="6">
                  <c:v>23.020833333333311</c:v>
                </c:pt>
                <c:pt idx="7">
                  <c:v>26.505190311418691</c:v>
                </c:pt>
                <c:pt idx="8">
                  <c:v>26.004649618067077</c:v>
                </c:pt>
                <c:pt idx="9">
                  <c:v>22.7083333333333</c:v>
                </c:pt>
                <c:pt idx="10">
                  <c:v>23.203913176398654</c:v>
                </c:pt>
                <c:pt idx="11">
                  <c:v>23.069767441860463</c:v>
                </c:pt>
                <c:pt idx="12">
                  <c:v>24.929178470254957</c:v>
                </c:pt>
                <c:pt idx="13">
                  <c:v>24.312463428905794</c:v>
                </c:pt>
                <c:pt idx="14">
                  <c:v>25.290241606526504</c:v>
                </c:pt>
                <c:pt idx="15">
                  <c:v>25.950999355254684</c:v>
                </c:pt>
                <c:pt idx="16">
                  <c:v>26.061893203883496</c:v>
                </c:pt>
                <c:pt idx="17">
                  <c:v>28.542857142857141</c:v>
                </c:pt>
                <c:pt idx="18">
                  <c:v>31.90356919223543</c:v>
                </c:pt>
                <c:pt idx="19">
                  <c:v>30.981067125645438</c:v>
                </c:pt>
              </c:numCache>
            </c:numRef>
          </c:val>
        </c:ser>
        <c:ser>
          <c:idx val="5"/>
          <c:order val="5"/>
          <c:tx>
            <c:strRef>
              <c:f>Munka1!$A$72</c:f>
              <c:strCache>
                <c:ptCount val="1"/>
                <c:pt idx="0">
                  <c:v>Dél-Dunántúl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FFFFFF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Munka1!$B$66:$U$66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Munka1!$B$72:$U$72</c:f>
              <c:numCache>
                <c:formatCode>0.0</c:formatCode>
                <c:ptCount val="20"/>
                <c:pt idx="0">
                  <c:v>76.024844720496858</c:v>
                </c:pt>
                <c:pt idx="1">
                  <c:v>77.894380501015576</c:v>
                </c:pt>
                <c:pt idx="2">
                  <c:v>77.685088633993658</c:v>
                </c:pt>
                <c:pt idx="3">
                  <c:v>75.234228607120585</c:v>
                </c:pt>
                <c:pt idx="4">
                  <c:v>79.994458298697722</c:v>
                </c:pt>
                <c:pt idx="5">
                  <c:v>78.715706964124209</c:v>
                </c:pt>
                <c:pt idx="6">
                  <c:v>76.979166666666671</c:v>
                </c:pt>
                <c:pt idx="7">
                  <c:v>73.494809688581327</c:v>
                </c:pt>
                <c:pt idx="8">
                  <c:v>73.995350381932923</c:v>
                </c:pt>
                <c:pt idx="9">
                  <c:v>77.291666666666714</c:v>
                </c:pt>
                <c:pt idx="10">
                  <c:v>76.796086823601314</c:v>
                </c:pt>
                <c:pt idx="11">
                  <c:v>76.930232558139508</c:v>
                </c:pt>
                <c:pt idx="12">
                  <c:v>75.070821529745047</c:v>
                </c:pt>
                <c:pt idx="13">
                  <c:v>75.687536571094157</c:v>
                </c:pt>
                <c:pt idx="14">
                  <c:v>74.709758393473408</c:v>
                </c:pt>
                <c:pt idx="15">
                  <c:v>74.049000644745377</c:v>
                </c:pt>
                <c:pt idx="16">
                  <c:v>73.938106796116514</c:v>
                </c:pt>
                <c:pt idx="17">
                  <c:v>71.457142857142856</c:v>
                </c:pt>
                <c:pt idx="18">
                  <c:v>68.096430807764477</c:v>
                </c:pt>
                <c:pt idx="19">
                  <c:v>69.018932874354476</c:v>
                </c:pt>
              </c:numCache>
            </c:numRef>
          </c:val>
        </c:ser>
        <c:marker val="1"/>
        <c:axId val="102836864"/>
        <c:axId val="102855808"/>
      </c:lineChart>
      <c:catAx>
        <c:axId val="1028368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év</a:t>
                </a:r>
              </a:p>
            </c:rich>
          </c:tx>
          <c:layout>
            <c:manualLayout>
              <c:xMode val="edge"/>
              <c:yMode val="edge"/>
              <c:x val="0.9555761382645066"/>
              <c:y val="0.74518686296715742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2855808"/>
        <c:crosses val="autoZero"/>
        <c:auto val="1"/>
        <c:lblAlgn val="ctr"/>
        <c:lblOffset val="100"/>
        <c:tickLblSkip val="1"/>
        <c:tickMarkSkip val="1"/>
      </c:catAx>
      <c:valAx>
        <c:axId val="10285580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9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7.8793186629606743E-2"/>
              <c:y val="3.483804781973223E-2"/>
            </c:manualLayout>
          </c:layout>
          <c:spPr>
            <a:noFill/>
            <a:ln w="25400">
              <a:noFill/>
            </a:ln>
          </c:spPr>
        </c:title>
        <c:numFmt formatCode="0.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283686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649018174748334"/>
          <c:y val="0.89687046989412611"/>
          <c:w val="0.74266706886171308"/>
          <c:h val="9.9660249150623076E-2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7.9395268276090919E-2"/>
          <c:y val="9.3514500985586321E-2"/>
          <c:w val="0.86956722397623321"/>
          <c:h val="0.70890024940686269"/>
        </c:manualLayout>
      </c:layout>
      <c:lineChart>
        <c:grouping val="standard"/>
        <c:ser>
          <c:idx val="0"/>
          <c:order val="0"/>
          <c:tx>
            <c:strRef>
              <c:f>'EL90-94'!$A$20</c:f>
              <c:strCache>
                <c:ptCount val="1"/>
                <c:pt idx="0">
                  <c:v>Debrecen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'EL90-94'!$B$19:$T$19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'EL90-94'!$B$20:$T$20</c:f>
              <c:numCache>
                <c:formatCode>0.0</c:formatCode>
                <c:ptCount val="19"/>
                <c:pt idx="0">
                  <c:v>1.2610619469026543</c:v>
                </c:pt>
                <c:pt idx="1">
                  <c:v>2.2629969418960258</c:v>
                </c:pt>
                <c:pt idx="2">
                  <c:v>1.5757511105692668</c:v>
                </c:pt>
                <c:pt idx="3">
                  <c:v>1.1411256140013348</c:v>
                </c:pt>
                <c:pt idx="4">
                  <c:v>1.3530163056968401</c:v>
                </c:pt>
                <c:pt idx="5">
                  <c:v>2.7831842275009158</c:v>
                </c:pt>
                <c:pt idx="6">
                  <c:v>2.9538863933587289</c:v>
                </c:pt>
                <c:pt idx="7">
                  <c:v>2.1386440913191307</c:v>
                </c:pt>
                <c:pt idx="8">
                  <c:v>1.4404112928245352</c:v>
                </c:pt>
                <c:pt idx="9">
                  <c:v>1.2596583038325382</c:v>
                </c:pt>
                <c:pt idx="10">
                  <c:v>1.1015283522543915</c:v>
                </c:pt>
                <c:pt idx="11">
                  <c:v>0.87464583003361407</c:v>
                </c:pt>
                <c:pt idx="12">
                  <c:v>0.9491618684536326</c:v>
                </c:pt>
                <c:pt idx="13">
                  <c:v>0.85717784399363262</c:v>
                </c:pt>
                <c:pt idx="14">
                  <c:v>0.74722315718613264</c:v>
                </c:pt>
                <c:pt idx="15">
                  <c:v>0.9324158191368771</c:v>
                </c:pt>
                <c:pt idx="16">
                  <c:v>0.96991847062131054</c:v>
                </c:pt>
                <c:pt idx="17">
                  <c:v>1.1368960239872574</c:v>
                </c:pt>
                <c:pt idx="18">
                  <c:v>2.0815126718042425</c:v>
                </c:pt>
              </c:numCache>
            </c:numRef>
          </c:val>
        </c:ser>
        <c:ser>
          <c:idx val="1"/>
          <c:order val="1"/>
          <c:tx>
            <c:strRef>
              <c:f>'EL90-94'!$A$21</c:f>
              <c:strCache>
                <c:ptCount val="1"/>
                <c:pt idx="0">
                  <c:v>Pécs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'EL90-94'!$B$19:$T$19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'EL90-94'!$B$21:$T$21</c:f>
              <c:numCache>
                <c:formatCode>0.0</c:formatCode>
                <c:ptCount val="19"/>
                <c:pt idx="0">
                  <c:v>1.6423262824177536</c:v>
                </c:pt>
                <c:pt idx="1">
                  <c:v>3.029354207436401</c:v>
                </c:pt>
                <c:pt idx="2">
                  <c:v>2.1457599566513155</c:v>
                </c:pt>
                <c:pt idx="3">
                  <c:v>1.7071512023296758</c:v>
                </c:pt>
                <c:pt idx="4">
                  <c:v>1.7546557977980288</c:v>
                </c:pt>
                <c:pt idx="5">
                  <c:v>2.8285242329455609</c:v>
                </c:pt>
                <c:pt idx="6">
                  <c:v>3.6143044237485435</c:v>
                </c:pt>
                <c:pt idx="7">
                  <c:v>2.6996703688563812</c:v>
                </c:pt>
                <c:pt idx="8">
                  <c:v>2.0379230905546697</c:v>
                </c:pt>
                <c:pt idx="9">
                  <c:v>1.5229713481813498</c:v>
                </c:pt>
                <c:pt idx="10">
                  <c:v>1.2822824989179051</c:v>
                </c:pt>
                <c:pt idx="11">
                  <c:v>1.115773232731857</c:v>
                </c:pt>
                <c:pt idx="12">
                  <c:v>1.0247321028399137</c:v>
                </c:pt>
                <c:pt idx="13">
                  <c:v>0.98361730729297558</c:v>
                </c:pt>
                <c:pt idx="14">
                  <c:v>0.84026169596193478</c:v>
                </c:pt>
                <c:pt idx="15">
                  <c:v>0.97913002484089162</c:v>
                </c:pt>
                <c:pt idx="16">
                  <c:v>1.0947298932775877</c:v>
                </c:pt>
                <c:pt idx="17">
                  <c:v>1.2906080607692023</c:v>
                </c:pt>
                <c:pt idx="18">
                  <c:v>2.072343632253201</c:v>
                </c:pt>
              </c:numCache>
            </c:numRef>
          </c:val>
        </c:ser>
        <c:ser>
          <c:idx val="2"/>
          <c:order val="2"/>
          <c:tx>
            <c:strRef>
              <c:f>'EL90-94'!$A$22</c:f>
              <c:strCache>
                <c:ptCount val="1"/>
                <c:pt idx="0">
                  <c:v>Győr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'EL90-94'!$B$19:$T$19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'EL90-94'!$B$22:$T$22</c:f>
              <c:numCache>
                <c:formatCode>0.0</c:formatCode>
                <c:ptCount val="19"/>
                <c:pt idx="0">
                  <c:v>1.4994310194792149</c:v>
                </c:pt>
                <c:pt idx="1">
                  <c:v>2.2124699842676163</c:v>
                </c:pt>
                <c:pt idx="2">
                  <c:v>1.3660337552742616</c:v>
                </c:pt>
                <c:pt idx="3">
                  <c:v>0.99337077057189782</c:v>
                </c:pt>
                <c:pt idx="4">
                  <c:v>1.0905730129390019</c:v>
                </c:pt>
                <c:pt idx="5">
                  <c:v>2.7863335033146366</c:v>
                </c:pt>
                <c:pt idx="6">
                  <c:v>3.1621050513181732</c:v>
                </c:pt>
                <c:pt idx="7">
                  <c:v>1.6698254611220531</c:v>
                </c:pt>
                <c:pt idx="8">
                  <c:v>1.1991099773770399</c:v>
                </c:pt>
                <c:pt idx="9">
                  <c:v>0.86020668314423054</c:v>
                </c:pt>
                <c:pt idx="10">
                  <c:v>0.80108506760479825</c:v>
                </c:pt>
                <c:pt idx="11">
                  <c:v>0.71186352928994812</c:v>
                </c:pt>
                <c:pt idx="12">
                  <c:v>0.61649430513385661</c:v>
                </c:pt>
                <c:pt idx="13">
                  <c:v>0.58552248437819709</c:v>
                </c:pt>
                <c:pt idx="14">
                  <c:v>0.47644256220222364</c:v>
                </c:pt>
                <c:pt idx="15">
                  <c:v>0.60479873091413883</c:v>
                </c:pt>
                <c:pt idx="16">
                  <c:v>0.60984906235706693</c:v>
                </c:pt>
                <c:pt idx="17">
                  <c:v>1.1141452758055714</c:v>
                </c:pt>
                <c:pt idx="18">
                  <c:v>1.8326371109014961</c:v>
                </c:pt>
              </c:numCache>
            </c:numRef>
          </c:val>
        </c:ser>
        <c:ser>
          <c:idx val="3"/>
          <c:order val="3"/>
          <c:tx>
            <c:strRef>
              <c:f>'EL90-94'!$A$23</c:f>
              <c:strCache>
                <c:ptCount val="1"/>
                <c:pt idx="0">
                  <c:v>Szeged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5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'EL90-94'!$B$19:$T$19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'EL90-94'!$B$23:$T$23</c:f>
              <c:numCache>
                <c:formatCode>0.0</c:formatCode>
                <c:ptCount val="19"/>
                <c:pt idx="0">
                  <c:v>1.4576696592335157</c:v>
                </c:pt>
                <c:pt idx="1">
                  <c:v>2.6442101128147213</c:v>
                </c:pt>
                <c:pt idx="2">
                  <c:v>2.059043423791143</c:v>
                </c:pt>
                <c:pt idx="3">
                  <c:v>1.4731587548068721</c:v>
                </c:pt>
                <c:pt idx="4">
                  <c:v>1.2759151759270229</c:v>
                </c:pt>
                <c:pt idx="5">
                  <c:v>2.1703567075753947</c:v>
                </c:pt>
                <c:pt idx="6">
                  <c:v>3.003028991778451</c:v>
                </c:pt>
                <c:pt idx="7">
                  <c:v>2.4255488732700528</c:v>
                </c:pt>
                <c:pt idx="8">
                  <c:v>1.7225015935972798</c:v>
                </c:pt>
                <c:pt idx="9">
                  <c:v>1.3613788210252475</c:v>
                </c:pt>
                <c:pt idx="10">
                  <c:v>1.1920143375151084</c:v>
                </c:pt>
                <c:pt idx="11">
                  <c:v>1.005055550510096</c:v>
                </c:pt>
                <c:pt idx="12">
                  <c:v>1.0228288728616559</c:v>
                </c:pt>
                <c:pt idx="13">
                  <c:v>0.79477257455337524</c:v>
                </c:pt>
                <c:pt idx="14">
                  <c:v>0.72794368546766586</c:v>
                </c:pt>
                <c:pt idx="15">
                  <c:v>0.90965182899955965</c:v>
                </c:pt>
                <c:pt idx="16">
                  <c:v>0.80396812336914369</c:v>
                </c:pt>
                <c:pt idx="17">
                  <c:v>1.0520163646990071</c:v>
                </c:pt>
                <c:pt idx="18">
                  <c:v>1.9417475728155347</c:v>
                </c:pt>
              </c:numCache>
            </c:numRef>
          </c:val>
        </c:ser>
        <c:marker val="1"/>
        <c:axId val="102972800"/>
        <c:axId val="102983168"/>
      </c:lineChart>
      <c:catAx>
        <c:axId val="10297280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2983168"/>
        <c:crosses val="autoZero"/>
        <c:auto val="1"/>
        <c:lblAlgn val="ctr"/>
        <c:lblOffset val="100"/>
        <c:tickLblSkip val="1"/>
        <c:tickMarkSkip val="2"/>
      </c:catAx>
      <c:valAx>
        <c:axId val="10298316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7.7504904745707814E-2"/>
              <c:y val="2.1116177641906552E-2"/>
            </c:manualLayout>
          </c:layout>
          <c:spPr>
            <a:noFill/>
            <a:ln w="25400">
              <a:noFill/>
            </a:ln>
          </c:spPr>
        </c:title>
        <c:numFmt formatCode="0.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2972800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53118801342724531"/>
          <c:y val="6.2836821664417813E-2"/>
          <c:w val="0.36484435371537982"/>
          <c:h val="0.28095305041158958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7.9208011965551883E-2"/>
          <c:y val="9.3163035311795664E-2"/>
          <c:w val="0.86940222657427224"/>
          <c:h val="0.71224643125469633"/>
        </c:manualLayout>
      </c:layout>
      <c:lineChart>
        <c:grouping val="standard"/>
        <c:ser>
          <c:idx val="0"/>
          <c:order val="0"/>
          <c:tx>
            <c:strRef>
              <c:f>'EL95-99'!$A$27</c:f>
              <c:strCache>
                <c:ptCount val="1"/>
                <c:pt idx="0">
                  <c:v>Debrecen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'EL95-99'!$B$26:$T$26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'EL95-99'!$B$27:$T$27</c:f>
              <c:numCache>
                <c:formatCode>0.0</c:formatCode>
                <c:ptCount val="19"/>
                <c:pt idx="0">
                  <c:v>1.7055041269551734</c:v>
                </c:pt>
                <c:pt idx="1">
                  <c:v>2.7923644988555032</c:v>
                </c:pt>
                <c:pt idx="2">
                  <c:v>1.93929173693086</c:v>
                </c:pt>
                <c:pt idx="3">
                  <c:v>1.6884370179557913</c:v>
                </c:pt>
                <c:pt idx="4">
                  <c:v>1.5386727437467405</c:v>
                </c:pt>
                <c:pt idx="5">
                  <c:v>2.7502532258774832</c:v>
                </c:pt>
                <c:pt idx="6">
                  <c:v>3.3584775939342424</c:v>
                </c:pt>
                <c:pt idx="7">
                  <c:v>2.6258536290566252</c:v>
                </c:pt>
                <c:pt idx="8">
                  <c:v>1.7735857245155555</c:v>
                </c:pt>
                <c:pt idx="9">
                  <c:v>1.3767588896588465</c:v>
                </c:pt>
                <c:pt idx="10">
                  <c:v>1.3853125965598929</c:v>
                </c:pt>
                <c:pt idx="11">
                  <c:v>1.2974426311511287</c:v>
                </c:pt>
                <c:pt idx="12">
                  <c:v>1.1839508879631659</c:v>
                </c:pt>
                <c:pt idx="13">
                  <c:v>1.1689249830352648</c:v>
                </c:pt>
                <c:pt idx="14">
                  <c:v>0.97502384569187883</c:v>
                </c:pt>
                <c:pt idx="15">
                  <c:v>0.86418567646534383</c:v>
                </c:pt>
                <c:pt idx="16">
                  <c:v>1.1780272312091853</c:v>
                </c:pt>
                <c:pt idx="17">
                  <c:v>1.4376760041499914</c:v>
                </c:pt>
                <c:pt idx="18">
                  <c:v>2.421706605807024</c:v>
                </c:pt>
              </c:numCache>
            </c:numRef>
          </c:val>
        </c:ser>
        <c:ser>
          <c:idx val="1"/>
          <c:order val="1"/>
          <c:tx>
            <c:strRef>
              <c:f>'EL95-99'!$A$28</c:f>
              <c:strCache>
                <c:ptCount val="1"/>
                <c:pt idx="0">
                  <c:v>Pécs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'EL95-99'!$B$26:$T$26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'EL95-99'!$B$28:$T$28</c:f>
              <c:numCache>
                <c:formatCode>0.0</c:formatCode>
                <c:ptCount val="19"/>
                <c:pt idx="0">
                  <c:v>1.969925799461554</c:v>
                </c:pt>
                <c:pt idx="1">
                  <c:v>3.0454753570531841</c:v>
                </c:pt>
                <c:pt idx="2">
                  <c:v>2.3453286899694743</c:v>
                </c:pt>
                <c:pt idx="3">
                  <c:v>1.9910457940532642</c:v>
                </c:pt>
                <c:pt idx="4">
                  <c:v>1.5694568121104178</c:v>
                </c:pt>
                <c:pt idx="5">
                  <c:v>2.6816520840309224</c:v>
                </c:pt>
                <c:pt idx="6">
                  <c:v>3.3439844163833019</c:v>
                </c:pt>
                <c:pt idx="7">
                  <c:v>2.9587680691063172</c:v>
                </c:pt>
                <c:pt idx="8">
                  <c:v>2.1875089789390012</c:v>
                </c:pt>
                <c:pt idx="9">
                  <c:v>1.7029568082629041</c:v>
                </c:pt>
                <c:pt idx="10">
                  <c:v>1.5155460653090977</c:v>
                </c:pt>
                <c:pt idx="11">
                  <c:v>1.3275624478388293</c:v>
                </c:pt>
                <c:pt idx="12">
                  <c:v>1.2602846398967189</c:v>
                </c:pt>
                <c:pt idx="13">
                  <c:v>1.037548847482584</c:v>
                </c:pt>
                <c:pt idx="14">
                  <c:v>0.91805594088123244</c:v>
                </c:pt>
                <c:pt idx="15">
                  <c:v>0.91103467509528679</c:v>
                </c:pt>
                <c:pt idx="16">
                  <c:v>1.2745003379356956</c:v>
                </c:pt>
                <c:pt idx="17">
                  <c:v>1.2567889043493881</c:v>
                </c:pt>
                <c:pt idx="18">
                  <c:v>2.1726010863005429</c:v>
                </c:pt>
              </c:numCache>
            </c:numRef>
          </c:val>
        </c:ser>
        <c:ser>
          <c:idx val="2"/>
          <c:order val="2"/>
          <c:tx>
            <c:strRef>
              <c:f>'EL95-99'!$A$29</c:f>
              <c:strCache>
                <c:ptCount val="1"/>
                <c:pt idx="0">
                  <c:v>Győr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'EL95-99'!$B$26:$T$26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'EL95-99'!$B$29:$T$29</c:f>
              <c:numCache>
                <c:formatCode>0.0</c:formatCode>
                <c:ptCount val="19"/>
                <c:pt idx="0">
                  <c:v>1.7778530308161191</c:v>
                </c:pt>
                <c:pt idx="1">
                  <c:v>2.6302383063831387</c:v>
                </c:pt>
                <c:pt idx="2">
                  <c:v>1.8848817898275791</c:v>
                </c:pt>
                <c:pt idx="3">
                  <c:v>1.4052495551774731</c:v>
                </c:pt>
                <c:pt idx="4">
                  <c:v>1.2095102474899495</c:v>
                </c:pt>
                <c:pt idx="5">
                  <c:v>2.322122362146521</c:v>
                </c:pt>
                <c:pt idx="6">
                  <c:v>3.4485058697972248</c:v>
                </c:pt>
                <c:pt idx="7">
                  <c:v>2.5924445075000322</c:v>
                </c:pt>
                <c:pt idx="8">
                  <c:v>1.7071353712893158</c:v>
                </c:pt>
                <c:pt idx="9">
                  <c:v>1.1885917935982864</c:v>
                </c:pt>
                <c:pt idx="10">
                  <c:v>1.0568691500094889</c:v>
                </c:pt>
                <c:pt idx="11">
                  <c:v>0.90697907056875193</c:v>
                </c:pt>
                <c:pt idx="12">
                  <c:v>1.0436997356145226</c:v>
                </c:pt>
                <c:pt idx="13">
                  <c:v>0.83494552489563179</c:v>
                </c:pt>
                <c:pt idx="14">
                  <c:v>0.68865335987518161</c:v>
                </c:pt>
                <c:pt idx="15">
                  <c:v>0.6637732958897119</c:v>
                </c:pt>
                <c:pt idx="16">
                  <c:v>0.95827900912646669</c:v>
                </c:pt>
                <c:pt idx="17">
                  <c:v>0.89065414936510801</c:v>
                </c:pt>
                <c:pt idx="18">
                  <c:v>1.7712661272687513</c:v>
                </c:pt>
              </c:numCache>
            </c:numRef>
          </c:val>
        </c:ser>
        <c:ser>
          <c:idx val="3"/>
          <c:order val="3"/>
          <c:tx>
            <c:strRef>
              <c:f>'EL95-99'!$A$30</c:f>
              <c:strCache>
                <c:ptCount val="1"/>
                <c:pt idx="0">
                  <c:v>Szeged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5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'EL95-99'!$B$26:$T$26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'EL95-99'!$B$30:$T$30</c:f>
              <c:numCache>
                <c:formatCode>0.0</c:formatCode>
                <c:ptCount val="19"/>
                <c:pt idx="0">
                  <c:v>1.3262753766505735</c:v>
                </c:pt>
                <c:pt idx="1">
                  <c:v>2.6626355849046597</c:v>
                </c:pt>
                <c:pt idx="2">
                  <c:v>2.0751548123190422</c:v>
                </c:pt>
                <c:pt idx="3">
                  <c:v>1.9035747485844663</c:v>
                </c:pt>
                <c:pt idx="4">
                  <c:v>1.5309390280099349</c:v>
                </c:pt>
                <c:pt idx="5">
                  <c:v>2.3842114084585742</c:v>
                </c:pt>
                <c:pt idx="6">
                  <c:v>3.3560191139768789</c:v>
                </c:pt>
                <c:pt idx="7">
                  <c:v>2.9667315078058776</c:v>
                </c:pt>
                <c:pt idx="8">
                  <c:v>2.1382116235559647</c:v>
                </c:pt>
                <c:pt idx="9">
                  <c:v>1.5935160381894358</c:v>
                </c:pt>
                <c:pt idx="10">
                  <c:v>1.3725692433414518</c:v>
                </c:pt>
                <c:pt idx="11">
                  <c:v>1.3335006183571407</c:v>
                </c:pt>
                <c:pt idx="12">
                  <c:v>1.3141628893764414</c:v>
                </c:pt>
                <c:pt idx="13">
                  <c:v>1.1219297191168802</c:v>
                </c:pt>
                <c:pt idx="14">
                  <c:v>0.93797317396722457</c:v>
                </c:pt>
                <c:pt idx="15">
                  <c:v>0.89146147060189163</c:v>
                </c:pt>
                <c:pt idx="16">
                  <c:v>1.1482623120544007</c:v>
                </c:pt>
                <c:pt idx="17">
                  <c:v>1.1765570997867505</c:v>
                </c:pt>
                <c:pt idx="18">
                  <c:v>2.2036139268400192</c:v>
                </c:pt>
              </c:numCache>
            </c:numRef>
          </c:val>
        </c:ser>
        <c:marker val="1"/>
        <c:axId val="69603712"/>
        <c:axId val="69604480"/>
      </c:lineChart>
      <c:catAx>
        <c:axId val="6960371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69604480"/>
        <c:crosses val="autoZero"/>
        <c:auto val="1"/>
        <c:lblAlgn val="ctr"/>
        <c:lblOffset val="100"/>
        <c:tickLblSkip val="1"/>
        <c:tickMarkSkip val="2"/>
      </c:catAx>
      <c:valAx>
        <c:axId val="6960448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7.7322106918752992E-2"/>
              <c:y val="2.1036814425244223E-2"/>
            </c:manualLayout>
          </c:layout>
          <c:spPr>
            <a:noFill/>
            <a:ln w="25400">
              <a:noFill/>
            </a:ln>
          </c:spPr>
        </c:title>
        <c:numFmt formatCode="0.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69603712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54880434991907068"/>
          <c:y val="2.937657843529623E-2"/>
          <c:w val="0.34322865165421318"/>
          <c:h val="0.31021773781758477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7.9021636876763945E-2"/>
          <c:y val="9.2814710476668033E-2"/>
          <c:w val="0.87111947318908889"/>
          <c:h val="0.70958343170872018"/>
        </c:manualLayout>
      </c:layout>
      <c:lineChart>
        <c:grouping val="standard"/>
        <c:ser>
          <c:idx val="0"/>
          <c:order val="0"/>
          <c:tx>
            <c:strRef>
              <c:f>'EL00-04'!$A$27</c:f>
              <c:strCache>
                <c:ptCount val="1"/>
                <c:pt idx="0">
                  <c:v>Debrecen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'EL00-04'!$B$26:$T$26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'EL00-04'!$B$27:$T$27</c:f>
              <c:numCache>
                <c:formatCode>0.0</c:formatCode>
                <c:ptCount val="19"/>
                <c:pt idx="0">
                  <c:v>2.4188083198665469</c:v>
                </c:pt>
                <c:pt idx="1">
                  <c:v>3.4815375021560611</c:v>
                </c:pt>
                <c:pt idx="2">
                  <c:v>2.3444211459767041</c:v>
                </c:pt>
                <c:pt idx="3">
                  <c:v>1.8654597952860639</c:v>
                </c:pt>
                <c:pt idx="4">
                  <c:v>1.4877189206639585</c:v>
                </c:pt>
                <c:pt idx="5">
                  <c:v>2.2249231911948408</c:v>
                </c:pt>
                <c:pt idx="6">
                  <c:v>3.5517933971966897</c:v>
                </c:pt>
                <c:pt idx="7">
                  <c:v>2.8191391580661258</c:v>
                </c:pt>
                <c:pt idx="8">
                  <c:v>2.176148719196739</c:v>
                </c:pt>
                <c:pt idx="9">
                  <c:v>1.521204557706082</c:v>
                </c:pt>
                <c:pt idx="10">
                  <c:v>1.3448386375043078</c:v>
                </c:pt>
                <c:pt idx="11">
                  <c:v>1.4424471862608292</c:v>
                </c:pt>
                <c:pt idx="12">
                  <c:v>1.293392306661306</c:v>
                </c:pt>
                <c:pt idx="13">
                  <c:v>1.1113697784345673</c:v>
                </c:pt>
                <c:pt idx="14">
                  <c:v>0.98853490988295467</c:v>
                </c:pt>
                <c:pt idx="15">
                  <c:v>1.0844725704163465</c:v>
                </c:pt>
                <c:pt idx="16">
                  <c:v>1.3654936983845094</c:v>
                </c:pt>
                <c:pt idx="17">
                  <c:v>1.8530894951090582</c:v>
                </c:pt>
                <c:pt idx="18">
                  <c:v>3.065735063453586</c:v>
                </c:pt>
              </c:numCache>
            </c:numRef>
          </c:val>
        </c:ser>
        <c:ser>
          <c:idx val="1"/>
          <c:order val="1"/>
          <c:tx>
            <c:strRef>
              <c:f>'EL00-04'!$A$28</c:f>
              <c:strCache>
                <c:ptCount val="1"/>
                <c:pt idx="0">
                  <c:v>Pécs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'EL00-04'!$B$26:$T$26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'EL00-04'!$B$28:$T$28</c:f>
              <c:numCache>
                <c:formatCode>0.0</c:formatCode>
                <c:ptCount val="19"/>
                <c:pt idx="0">
                  <c:v>2.7736503219415551</c:v>
                </c:pt>
                <c:pt idx="1">
                  <c:v>3.9972862460348022</c:v>
                </c:pt>
                <c:pt idx="2">
                  <c:v>2.5813707156961478</c:v>
                </c:pt>
                <c:pt idx="3">
                  <c:v>2.1495735338069295</c:v>
                </c:pt>
                <c:pt idx="4">
                  <c:v>1.6569675773299315</c:v>
                </c:pt>
                <c:pt idx="5">
                  <c:v>2.1837883521226686</c:v>
                </c:pt>
                <c:pt idx="6">
                  <c:v>3.8231780167264042</c:v>
                </c:pt>
                <c:pt idx="7">
                  <c:v>3.6833459130666428</c:v>
                </c:pt>
                <c:pt idx="8">
                  <c:v>2.6267588044292727</c:v>
                </c:pt>
                <c:pt idx="9">
                  <c:v>1.9281382860778775</c:v>
                </c:pt>
                <c:pt idx="10">
                  <c:v>1.5572858731924359</c:v>
                </c:pt>
                <c:pt idx="11">
                  <c:v>1.4547122219674387</c:v>
                </c:pt>
                <c:pt idx="12">
                  <c:v>1.24665518886515</c:v>
                </c:pt>
                <c:pt idx="13">
                  <c:v>1.1086865480834933</c:v>
                </c:pt>
                <c:pt idx="14">
                  <c:v>0.92833550195175618</c:v>
                </c:pt>
                <c:pt idx="15">
                  <c:v>0.94417254969899089</c:v>
                </c:pt>
                <c:pt idx="16">
                  <c:v>1.001082251082251</c:v>
                </c:pt>
                <c:pt idx="17">
                  <c:v>1.4884233737596466</c:v>
                </c:pt>
                <c:pt idx="18">
                  <c:v>2.6575296673909423</c:v>
                </c:pt>
              </c:numCache>
            </c:numRef>
          </c:val>
        </c:ser>
        <c:ser>
          <c:idx val="2"/>
          <c:order val="2"/>
          <c:tx>
            <c:strRef>
              <c:f>'EL00-04'!$A$29</c:f>
              <c:strCache>
                <c:ptCount val="1"/>
                <c:pt idx="0">
                  <c:v>Győr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'EL00-04'!$B$26:$T$26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'EL00-04'!$B$29:$T$29</c:f>
              <c:numCache>
                <c:formatCode>0.0</c:formatCode>
                <c:ptCount val="19"/>
                <c:pt idx="0">
                  <c:v>2.5709072814728811</c:v>
                </c:pt>
                <c:pt idx="1">
                  <c:v>4.3129251700680244</c:v>
                </c:pt>
                <c:pt idx="2">
                  <c:v>2.6440689100195427</c:v>
                </c:pt>
                <c:pt idx="3">
                  <c:v>2.074196662529308</c:v>
                </c:pt>
                <c:pt idx="4">
                  <c:v>1.3205770300928901</c:v>
                </c:pt>
                <c:pt idx="5">
                  <c:v>2.0239886815236687</c:v>
                </c:pt>
                <c:pt idx="6">
                  <c:v>3.6851602409332362</c:v>
                </c:pt>
                <c:pt idx="7">
                  <c:v>3.6704704661882492</c:v>
                </c:pt>
                <c:pt idx="8">
                  <c:v>2.6081540497755196</c:v>
                </c:pt>
                <c:pt idx="9">
                  <c:v>1.9158824062447417</c:v>
                </c:pt>
                <c:pt idx="10">
                  <c:v>1.2764751302376043</c:v>
                </c:pt>
                <c:pt idx="11">
                  <c:v>1.1448766242011261</c:v>
                </c:pt>
                <c:pt idx="12">
                  <c:v>1.0488013698630141</c:v>
                </c:pt>
                <c:pt idx="13">
                  <c:v>0.92202905878678854</c:v>
                </c:pt>
                <c:pt idx="14">
                  <c:v>0.68155025051576767</c:v>
                </c:pt>
                <c:pt idx="15">
                  <c:v>0.60895158834872665</c:v>
                </c:pt>
                <c:pt idx="16">
                  <c:v>0.74937991450736219</c:v>
                </c:pt>
                <c:pt idx="17">
                  <c:v>1.1980531636091363</c:v>
                </c:pt>
                <c:pt idx="18">
                  <c:v>1.2850717498393658</c:v>
                </c:pt>
              </c:numCache>
            </c:numRef>
          </c:val>
        </c:ser>
        <c:ser>
          <c:idx val="3"/>
          <c:order val="3"/>
          <c:tx>
            <c:strRef>
              <c:f>'EL00-04'!$A$30</c:f>
              <c:strCache>
                <c:ptCount val="1"/>
                <c:pt idx="0">
                  <c:v>Szeged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5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'EL00-04'!$B$26:$T$26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'EL00-04'!$B$30:$T$30</c:f>
              <c:numCache>
                <c:formatCode>0.0</c:formatCode>
                <c:ptCount val="19"/>
                <c:pt idx="0">
                  <c:v>2.4275751072961382</c:v>
                </c:pt>
                <c:pt idx="1">
                  <c:v>3.4239002981674447</c:v>
                </c:pt>
                <c:pt idx="2">
                  <c:v>2.6219991534135576</c:v>
                </c:pt>
                <c:pt idx="3">
                  <c:v>2.2409657548901487</c:v>
                </c:pt>
                <c:pt idx="4">
                  <c:v>1.6619970648216982</c:v>
                </c:pt>
                <c:pt idx="5">
                  <c:v>2.0153278455861492</c:v>
                </c:pt>
                <c:pt idx="6">
                  <c:v>3.5036215978928897</c:v>
                </c:pt>
                <c:pt idx="7">
                  <c:v>3.2922698897595963</c:v>
                </c:pt>
                <c:pt idx="8">
                  <c:v>2.475143009379805</c:v>
                </c:pt>
                <c:pt idx="9">
                  <c:v>1.8643471265523666</c:v>
                </c:pt>
                <c:pt idx="10">
                  <c:v>1.6016335385891578</c:v>
                </c:pt>
                <c:pt idx="11">
                  <c:v>1.52377082486794</c:v>
                </c:pt>
                <c:pt idx="12">
                  <c:v>1.326886971409672</c:v>
                </c:pt>
                <c:pt idx="13">
                  <c:v>1.0409920606365883</c:v>
                </c:pt>
                <c:pt idx="14">
                  <c:v>0.85380116959064334</c:v>
                </c:pt>
                <c:pt idx="15">
                  <c:v>0.80496029587729756</c:v>
                </c:pt>
                <c:pt idx="16">
                  <c:v>0.9394774641872744</c:v>
                </c:pt>
                <c:pt idx="17">
                  <c:v>1.1823983876385624</c:v>
                </c:pt>
                <c:pt idx="18">
                  <c:v>2.5795990566037736</c:v>
                </c:pt>
              </c:numCache>
            </c:numRef>
          </c:val>
        </c:ser>
        <c:marker val="1"/>
        <c:axId val="69646976"/>
        <c:axId val="69661440"/>
      </c:lineChart>
      <c:catAx>
        <c:axId val="6964697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69661440"/>
        <c:crosses val="autoZero"/>
        <c:auto val="1"/>
        <c:lblAlgn val="ctr"/>
        <c:lblOffset val="100"/>
        <c:tickLblSkip val="1"/>
        <c:tickMarkSkip val="2"/>
      </c:catAx>
      <c:valAx>
        <c:axId val="6966144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7.7140169332079025E-2"/>
              <c:y val="2.0958160430215388E-2"/>
            </c:manualLayout>
          </c:layout>
          <c:spPr>
            <a:noFill/>
            <a:ln w="25400">
              <a:noFill/>
            </a:ln>
          </c:spPr>
        </c:title>
        <c:numFmt formatCode="0.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69646976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50758475815612292"/>
          <c:y val="5.7895936399223691E-2"/>
          <c:w val="0.38611242741736201"/>
          <c:h val="0.2804288085637545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7.8836407763208494E-2"/>
          <c:y val="8.9485621529273501E-2"/>
          <c:w val="0.87095460005068503"/>
          <c:h val="0.7158849722341889"/>
        </c:manualLayout>
      </c:layout>
      <c:lineChart>
        <c:grouping val="standard"/>
        <c:ser>
          <c:idx val="0"/>
          <c:order val="0"/>
          <c:tx>
            <c:strRef>
              <c:f>'EL05-09'!$A$28</c:f>
              <c:strCache>
                <c:ptCount val="1"/>
                <c:pt idx="0">
                  <c:v>Debrecen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'EL05-09'!$B$27:$T$27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'EL05-09'!$B$28:$T$28</c:f>
              <c:numCache>
                <c:formatCode>0.0</c:formatCode>
                <c:ptCount val="19"/>
                <c:pt idx="0">
                  <c:v>3.1207392819269835</c:v>
                </c:pt>
                <c:pt idx="1">
                  <c:v>3.9293187630783541</c:v>
                </c:pt>
                <c:pt idx="2">
                  <c:v>2.4219851904090257</c:v>
                </c:pt>
                <c:pt idx="3">
                  <c:v>1.8478711769808049</c:v>
                </c:pt>
                <c:pt idx="4">
                  <c:v>1.3236352237997877</c:v>
                </c:pt>
                <c:pt idx="5">
                  <c:v>2.0803334845585866</c:v>
                </c:pt>
                <c:pt idx="6">
                  <c:v>3.2362183754993343</c:v>
                </c:pt>
                <c:pt idx="7">
                  <c:v>3.3122100999542661</c:v>
                </c:pt>
                <c:pt idx="8">
                  <c:v>2.1491791141089132</c:v>
                </c:pt>
                <c:pt idx="9">
                  <c:v>1.4617065021845275</c:v>
                </c:pt>
                <c:pt idx="10">
                  <c:v>1.0659387580822246</c:v>
                </c:pt>
                <c:pt idx="11">
                  <c:v>0.99538863127649613</c:v>
                </c:pt>
                <c:pt idx="12">
                  <c:v>1.1261864381564461</c:v>
                </c:pt>
                <c:pt idx="13">
                  <c:v>0.96722484355047655</c:v>
                </c:pt>
                <c:pt idx="14">
                  <c:v>0.71426991884301561</c:v>
                </c:pt>
                <c:pt idx="15">
                  <c:v>0.77869021016410178</c:v>
                </c:pt>
                <c:pt idx="16">
                  <c:v>0.94502437961830432</c:v>
                </c:pt>
                <c:pt idx="17">
                  <c:v>1.4681447312947946</c:v>
                </c:pt>
                <c:pt idx="18">
                  <c:v>2.851009962023225</c:v>
                </c:pt>
              </c:numCache>
            </c:numRef>
          </c:val>
        </c:ser>
        <c:ser>
          <c:idx val="1"/>
          <c:order val="1"/>
          <c:tx>
            <c:strRef>
              <c:f>'EL05-09'!$A$29</c:f>
              <c:strCache>
                <c:ptCount val="1"/>
                <c:pt idx="0">
                  <c:v>Pécs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'EL05-09'!$B$27:$T$27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'EL05-09'!$B$29:$T$29</c:f>
              <c:numCache>
                <c:formatCode>0.0</c:formatCode>
                <c:ptCount val="19"/>
                <c:pt idx="0">
                  <c:v>3.1486233441986271</c:v>
                </c:pt>
                <c:pt idx="1">
                  <c:v>4.2394144416950743</c:v>
                </c:pt>
                <c:pt idx="2">
                  <c:v>2.9955709839597784</c:v>
                </c:pt>
                <c:pt idx="3">
                  <c:v>1.9797263319482314</c:v>
                </c:pt>
                <c:pt idx="4">
                  <c:v>1.4805822827633555</c:v>
                </c:pt>
                <c:pt idx="5">
                  <c:v>2.0857093327737379</c:v>
                </c:pt>
                <c:pt idx="6">
                  <c:v>3.331021127778258</c:v>
                </c:pt>
                <c:pt idx="7">
                  <c:v>3.8924718036494776</c:v>
                </c:pt>
                <c:pt idx="8">
                  <c:v>2.727468837636819</c:v>
                </c:pt>
                <c:pt idx="9">
                  <c:v>1.9205410693776859</c:v>
                </c:pt>
                <c:pt idx="10">
                  <c:v>1.4285856405256718</c:v>
                </c:pt>
                <c:pt idx="11">
                  <c:v>1.3451628881029554</c:v>
                </c:pt>
                <c:pt idx="12">
                  <c:v>1.1277269008211508</c:v>
                </c:pt>
                <c:pt idx="13">
                  <c:v>0.99680080821687189</c:v>
                </c:pt>
                <c:pt idx="14">
                  <c:v>0.73669750422446212</c:v>
                </c:pt>
                <c:pt idx="15">
                  <c:v>0.69414441660186132</c:v>
                </c:pt>
                <c:pt idx="16">
                  <c:v>0.82093565155045745</c:v>
                </c:pt>
                <c:pt idx="17">
                  <c:v>1.2048858674625547</c:v>
                </c:pt>
                <c:pt idx="18">
                  <c:v>2.4712608348189571</c:v>
                </c:pt>
              </c:numCache>
            </c:numRef>
          </c:val>
        </c:ser>
        <c:ser>
          <c:idx val="2"/>
          <c:order val="2"/>
          <c:tx>
            <c:strRef>
              <c:f>'EL05-09'!$A$30</c:f>
              <c:strCache>
                <c:ptCount val="1"/>
                <c:pt idx="0">
                  <c:v>Győr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'EL05-09'!$B$27:$T$27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'EL05-09'!$B$30:$T$30</c:f>
              <c:numCache>
                <c:formatCode>0.0</c:formatCode>
                <c:ptCount val="19"/>
                <c:pt idx="0">
                  <c:v>3.7472118959107812</c:v>
                </c:pt>
                <c:pt idx="1">
                  <c:v>4.4629969180353415</c:v>
                </c:pt>
                <c:pt idx="2">
                  <c:v>2.8305181318580317</c:v>
                </c:pt>
                <c:pt idx="3">
                  <c:v>2.0938971758643889</c:v>
                </c:pt>
                <c:pt idx="4">
                  <c:v>1.4624228661110259</c:v>
                </c:pt>
                <c:pt idx="5">
                  <c:v>2.0620558006104197</c:v>
                </c:pt>
                <c:pt idx="6">
                  <c:v>3.3231344552099285</c:v>
                </c:pt>
                <c:pt idx="7">
                  <c:v>4.1077976358368167</c:v>
                </c:pt>
                <c:pt idx="8">
                  <c:v>2.8082502016151305</c:v>
                </c:pt>
                <c:pt idx="9">
                  <c:v>1.8205670530909479</c:v>
                </c:pt>
                <c:pt idx="10">
                  <c:v>1.2527654130127674</c:v>
                </c:pt>
                <c:pt idx="11">
                  <c:v>1.0820983298047524</c:v>
                </c:pt>
                <c:pt idx="12">
                  <c:v>0.90596653332582122</c:v>
                </c:pt>
                <c:pt idx="13">
                  <c:v>0.87325061780560564</c:v>
                </c:pt>
                <c:pt idx="14">
                  <c:v>0.51217642357316462</c:v>
                </c:pt>
                <c:pt idx="15">
                  <c:v>0.51492878202732439</c:v>
                </c:pt>
                <c:pt idx="16">
                  <c:v>0.49897709695125014</c:v>
                </c:pt>
                <c:pt idx="17">
                  <c:v>0.83919256067135406</c:v>
                </c:pt>
                <c:pt idx="18">
                  <c:v>1.5158924205378974</c:v>
                </c:pt>
              </c:numCache>
            </c:numRef>
          </c:val>
        </c:ser>
        <c:ser>
          <c:idx val="3"/>
          <c:order val="3"/>
          <c:tx>
            <c:strRef>
              <c:f>'EL05-09'!$A$31</c:f>
              <c:strCache>
                <c:ptCount val="1"/>
                <c:pt idx="0">
                  <c:v>Szeged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5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'EL05-09'!$B$27:$T$27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'EL05-09'!$B$31:$T$31</c:f>
              <c:numCache>
                <c:formatCode>0.0</c:formatCode>
                <c:ptCount val="19"/>
                <c:pt idx="0">
                  <c:v>2.7157855032375684</c:v>
                </c:pt>
                <c:pt idx="1">
                  <c:v>3.3368257294345463</c:v>
                </c:pt>
                <c:pt idx="2">
                  <c:v>2.0600881728623546</c:v>
                </c:pt>
                <c:pt idx="3">
                  <c:v>1.7282464193443199</c:v>
                </c:pt>
                <c:pt idx="4">
                  <c:v>1.3722268720873758</c:v>
                </c:pt>
                <c:pt idx="5">
                  <c:v>1.6613041954700383</c:v>
                </c:pt>
                <c:pt idx="6">
                  <c:v>2.7412965765997872</c:v>
                </c:pt>
                <c:pt idx="7">
                  <c:v>3.0642458285585588</c:v>
                </c:pt>
                <c:pt idx="8">
                  <c:v>2.24756513776742</c:v>
                </c:pt>
                <c:pt idx="9">
                  <c:v>1.6304457902092235</c:v>
                </c:pt>
                <c:pt idx="10">
                  <c:v>1.1876122902646238</c:v>
                </c:pt>
                <c:pt idx="11">
                  <c:v>1.1073042355628375</c:v>
                </c:pt>
                <c:pt idx="12">
                  <c:v>1.0522091934549018</c:v>
                </c:pt>
                <c:pt idx="13">
                  <c:v>0.87294790172629066</c:v>
                </c:pt>
                <c:pt idx="14">
                  <c:v>0.60137236257099569</c:v>
                </c:pt>
                <c:pt idx="15">
                  <c:v>0.5736695404161537</c:v>
                </c:pt>
                <c:pt idx="16">
                  <c:v>0.73795208930344069</c:v>
                </c:pt>
                <c:pt idx="17">
                  <c:v>0.79910847761680903</c:v>
                </c:pt>
                <c:pt idx="18">
                  <c:v>1.5467264891670112</c:v>
                </c:pt>
              </c:numCache>
            </c:numRef>
          </c:val>
        </c:ser>
        <c:marker val="1"/>
        <c:axId val="102902400"/>
        <c:axId val="102941056"/>
      </c:lineChart>
      <c:catAx>
        <c:axId val="10290240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2941056"/>
        <c:crosses val="autoZero"/>
        <c:auto val="1"/>
        <c:lblAlgn val="ctr"/>
        <c:lblOffset val="100"/>
        <c:tickLblSkip val="1"/>
        <c:tickMarkSkip val="2"/>
      </c:catAx>
      <c:valAx>
        <c:axId val="10294105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7.6959350435513038E-2"/>
              <c:y val="2.0879978356830493E-2"/>
            </c:manualLayout>
          </c:layout>
          <c:spPr>
            <a:noFill/>
            <a:ln w="25400">
              <a:noFill/>
            </a:ln>
          </c:spPr>
        </c:title>
        <c:numFmt formatCode="0.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2902400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56899743565907723"/>
          <c:y val="6.2206627922392919E-2"/>
          <c:w val="0.34607804348269711"/>
          <c:h val="0.27485596763068676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7.2087322711182067E-2"/>
          <c:y val="9.0184015501545547E-2"/>
          <c:w val="0.87175366999569071"/>
          <c:h val="0.71734880764882392"/>
        </c:manualLayout>
      </c:layout>
      <c:lineChart>
        <c:grouping val="standard"/>
        <c:ser>
          <c:idx val="0"/>
          <c:order val="0"/>
          <c:tx>
            <c:strRef>
              <c:f>'90-94'!$A$28</c:f>
              <c:strCache>
                <c:ptCount val="1"/>
                <c:pt idx="0">
                  <c:v>Debrecen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'90-94'!$B$27:$T$27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'90-94'!$B$28:$T$28</c:f>
              <c:numCache>
                <c:formatCode>##,###,###,###,###,###,###,###,###,###,###,###,##0</c:formatCode>
                <c:ptCount val="19"/>
                <c:pt idx="0">
                  <c:v>102.33918128654967</c:v>
                </c:pt>
                <c:pt idx="1">
                  <c:v>90.909090909090907</c:v>
                </c:pt>
                <c:pt idx="2">
                  <c:v>83.172147001934178</c:v>
                </c:pt>
                <c:pt idx="3">
                  <c:v>72.075869336143271</c:v>
                </c:pt>
                <c:pt idx="4">
                  <c:v>87.858572381587678</c:v>
                </c:pt>
                <c:pt idx="5">
                  <c:v>134.90528012898025</c:v>
                </c:pt>
                <c:pt idx="6">
                  <c:v>131.18383060635219</c:v>
                </c:pt>
                <c:pt idx="7">
                  <c:v>84.360804672290712</c:v>
                </c:pt>
                <c:pt idx="8">
                  <c:v>76.307692307692278</c:v>
                </c:pt>
                <c:pt idx="9">
                  <c:v>73.802541544477009</c:v>
                </c:pt>
                <c:pt idx="10">
                  <c:v>67.776298268974699</c:v>
                </c:pt>
                <c:pt idx="11">
                  <c:v>82.092555331991932</c:v>
                </c:pt>
                <c:pt idx="12">
                  <c:v>88.81987577639751</c:v>
                </c:pt>
                <c:pt idx="13">
                  <c:v>106.19047619047613</c:v>
                </c:pt>
                <c:pt idx="14">
                  <c:v>117.7177177177177</c:v>
                </c:pt>
                <c:pt idx="15">
                  <c:v>109.24657534246575</c:v>
                </c:pt>
                <c:pt idx="16">
                  <c:v>118.35748792270527</c:v>
                </c:pt>
                <c:pt idx="17">
                  <c:v>133.51648351648356</c:v>
                </c:pt>
                <c:pt idx="18">
                  <c:v>106.87022900763358</c:v>
                </c:pt>
              </c:numCache>
            </c:numRef>
          </c:val>
        </c:ser>
        <c:ser>
          <c:idx val="1"/>
          <c:order val="1"/>
          <c:tx>
            <c:strRef>
              <c:f>'90-94'!$A$29</c:f>
              <c:strCache>
                <c:ptCount val="1"/>
                <c:pt idx="0">
                  <c:v>Pécs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'90-94'!$B$27:$T$27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'90-94'!$B$29:$T$29</c:f>
              <c:numCache>
                <c:formatCode>##,###,###,###,###,###,###,###,###,###,###,###,##0</c:formatCode>
                <c:ptCount val="19"/>
                <c:pt idx="0">
                  <c:v>59.493670886075968</c:v>
                </c:pt>
                <c:pt idx="1">
                  <c:v>67.872523686477166</c:v>
                </c:pt>
                <c:pt idx="2">
                  <c:v>72.929292929292927</c:v>
                </c:pt>
                <c:pt idx="3">
                  <c:v>59.550561797752792</c:v>
                </c:pt>
                <c:pt idx="4">
                  <c:v>76.040905770635504</c:v>
                </c:pt>
                <c:pt idx="5">
                  <c:v>109.29423459244533</c:v>
                </c:pt>
                <c:pt idx="6">
                  <c:v>102.81831907398085</c:v>
                </c:pt>
                <c:pt idx="7">
                  <c:v>76.739690721649495</c:v>
                </c:pt>
                <c:pt idx="8">
                  <c:v>73.405797101449238</c:v>
                </c:pt>
                <c:pt idx="9">
                  <c:v>73.899033297529499</c:v>
                </c:pt>
                <c:pt idx="10">
                  <c:v>73.27707454289731</c:v>
                </c:pt>
                <c:pt idx="11">
                  <c:v>58.853288364249551</c:v>
                </c:pt>
                <c:pt idx="12">
                  <c:v>73.359840954274333</c:v>
                </c:pt>
                <c:pt idx="13">
                  <c:v>81.555555555555529</c:v>
                </c:pt>
                <c:pt idx="14">
                  <c:v>101.50602409638554</c:v>
                </c:pt>
                <c:pt idx="15">
                  <c:v>126.66666666666666</c:v>
                </c:pt>
                <c:pt idx="16">
                  <c:v>113.5678391959799</c:v>
                </c:pt>
                <c:pt idx="17">
                  <c:v>135.42857142857142</c:v>
                </c:pt>
                <c:pt idx="18">
                  <c:v>137.27272727272728</c:v>
                </c:pt>
              </c:numCache>
            </c:numRef>
          </c:val>
        </c:ser>
        <c:ser>
          <c:idx val="2"/>
          <c:order val="2"/>
          <c:tx>
            <c:strRef>
              <c:f>'90-94'!$A$30</c:f>
              <c:strCache>
                <c:ptCount val="1"/>
                <c:pt idx="0">
                  <c:v>Győr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'90-94'!$B$27:$T$27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'90-94'!$B$30:$T$30</c:f>
              <c:numCache>
                <c:formatCode>##,###,###,###,###,###,###,###,###,###,###,###,##0</c:formatCode>
                <c:ptCount val="19"/>
                <c:pt idx="0">
                  <c:v>83.035714285714292</c:v>
                </c:pt>
                <c:pt idx="1">
                  <c:v>92.365269461077901</c:v>
                </c:pt>
                <c:pt idx="2">
                  <c:v>88.803088803088741</c:v>
                </c:pt>
                <c:pt idx="3">
                  <c:v>77.142857142857125</c:v>
                </c:pt>
                <c:pt idx="4">
                  <c:v>96.327683615819225</c:v>
                </c:pt>
                <c:pt idx="5">
                  <c:v>120.20497803806735</c:v>
                </c:pt>
                <c:pt idx="6">
                  <c:v>109.22832140015907</c:v>
                </c:pt>
                <c:pt idx="7">
                  <c:v>108.16023738872401</c:v>
                </c:pt>
                <c:pt idx="8">
                  <c:v>85.24844720496894</c:v>
                </c:pt>
                <c:pt idx="9">
                  <c:v>85.294117647058826</c:v>
                </c:pt>
                <c:pt idx="10">
                  <c:v>63.227513227513249</c:v>
                </c:pt>
                <c:pt idx="11">
                  <c:v>65.818181818181756</c:v>
                </c:pt>
                <c:pt idx="12">
                  <c:v>90</c:v>
                </c:pt>
                <c:pt idx="13">
                  <c:v>89.784946236559094</c:v>
                </c:pt>
                <c:pt idx="14">
                  <c:v>114.81481481481481</c:v>
                </c:pt>
                <c:pt idx="15">
                  <c:v>117.2131147540984</c:v>
                </c:pt>
                <c:pt idx="16">
                  <c:v>168.75</c:v>
                </c:pt>
                <c:pt idx="17">
                  <c:v>149.01960784313721</c:v>
                </c:pt>
                <c:pt idx="18">
                  <c:v>150</c:v>
                </c:pt>
              </c:numCache>
            </c:numRef>
          </c:val>
        </c:ser>
        <c:ser>
          <c:idx val="3"/>
          <c:order val="3"/>
          <c:tx>
            <c:strRef>
              <c:f>'90-94'!$A$31</c:f>
              <c:strCache>
                <c:ptCount val="1"/>
                <c:pt idx="0">
                  <c:v>Szeged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99CCFF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'90-94'!$B$27:$T$27</c:f>
              <c:strCache>
                <c:ptCount val="19"/>
                <c:pt idx="0">
                  <c:v>0</c:v>
                </c:pt>
                <c:pt idx="1">
                  <c:v> 1-4</c:v>
                </c:pt>
                <c:pt idx="2">
                  <c:v> 5-9</c:v>
                </c:pt>
                <c:pt idx="3">
                  <c:v> 10-14</c:v>
                </c:pt>
                <c:pt idx="4">
                  <c:v> 15-19</c:v>
                </c:pt>
                <c:pt idx="5">
                  <c:v> 20-24</c:v>
                </c:pt>
                <c:pt idx="6">
                  <c:v> 25-29</c:v>
                </c:pt>
                <c:pt idx="7">
                  <c:v> 30-34</c:v>
                </c:pt>
                <c:pt idx="8">
                  <c:v> 35-39</c:v>
                </c:pt>
                <c:pt idx="9">
                  <c:v> 40-44</c:v>
                </c:pt>
                <c:pt idx="10">
                  <c:v> 45-49</c:v>
                </c:pt>
                <c:pt idx="11">
                  <c:v> 50-54</c:v>
                </c:pt>
                <c:pt idx="12">
                  <c:v> 55-59</c:v>
                </c:pt>
                <c:pt idx="13">
                  <c:v> 60-64</c:v>
                </c:pt>
                <c:pt idx="14">
                  <c:v> 65-69</c:v>
                </c:pt>
                <c:pt idx="15">
                  <c:v> 70-74</c:v>
                </c:pt>
                <c:pt idx="16">
                  <c:v> 75-79</c:v>
                </c:pt>
                <c:pt idx="17">
                  <c:v> 80-84</c:v>
                </c:pt>
                <c:pt idx="18">
                  <c:v> 85-x</c:v>
                </c:pt>
              </c:strCache>
            </c:strRef>
          </c:cat>
          <c:val>
            <c:numRef>
              <c:f>'90-94'!$B$31:$T$31</c:f>
              <c:numCache>
                <c:formatCode>##,###,###,###,###,###,###,###,###,###,###,###,##0</c:formatCode>
                <c:ptCount val="19"/>
                <c:pt idx="0">
                  <c:v>95.364238410596002</c:v>
                </c:pt>
                <c:pt idx="1">
                  <c:v>86.258124419684279</c:v>
                </c:pt>
                <c:pt idx="2">
                  <c:v>69.676153091265945</c:v>
                </c:pt>
                <c:pt idx="3">
                  <c:v>61.810154525386288</c:v>
                </c:pt>
                <c:pt idx="4">
                  <c:v>83.008356545960979</c:v>
                </c:pt>
                <c:pt idx="5">
                  <c:v>134.17417417417406</c:v>
                </c:pt>
                <c:pt idx="6">
                  <c:v>117.52161383285301</c:v>
                </c:pt>
                <c:pt idx="7">
                  <c:v>79.238237490664659</c:v>
                </c:pt>
                <c:pt idx="8">
                  <c:v>65.296052631578945</c:v>
                </c:pt>
                <c:pt idx="9">
                  <c:v>74.918566775244329</c:v>
                </c:pt>
                <c:pt idx="10">
                  <c:v>68.251748251748253</c:v>
                </c:pt>
                <c:pt idx="11">
                  <c:v>71.887550200803204</c:v>
                </c:pt>
                <c:pt idx="12">
                  <c:v>77.622377622377584</c:v>
                </c:pt>
                <c:pt idx="13">
                  <c:v>94.752186588921262</c:v>
                </c:pt>
                <c:pt idx="14">
                  <c:v>112.84722222222226</c:v>
                </c:pt>
                <c:pt idx="15">
                  <c:v>108.52713178294573</c:v>
                </c:pt>
                <c:pt idx="16">
                  <c:v>130.99415204678363</c:v>
                </c:pt>
                <c:pt idx="17">
                  <c:v>122.80701754385963</c:v>
                </c:pt>
                <c:pt idx="18">
                  <c:v>118.89763779527563</c:v>
                </c:pt>
              </c:numCache>
            </c:numRef>
          </c:val>
        </c:ser>
        <c:marker val="1"/>
        <c:axId val="108414848"/>
        <c:axId val="108421120"/>
      </c:lineChart>
      <c:catAx>
        <c:axId val="108414848"/>
        <c:scaling>
          <c:orientation val="minMax"/>
        </c:scaling>
        <c:axPos val="b"/>
        <c:numFmt formatCode="General" sourceLinked="1"/>
        <c:majorTickMark val="none"/>
        <c:tickLblPos val="low"/>
        <c:spPr>
          <a:ln w="25400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8421120"/>
        <c:crossesAt val="100"/>
        <c:auto val="1"/>
        <c:lblAlgn val="ctr"/>
        <c:lblOffset val="100"/>
        <c:tickLblSkip val="1"/>
        <c:tickMarkSkip val="1"/>
      </c:catAx>
      <c:valAx>
        <c:axId val="108421120"/>
        <c:scaling>
          <c:orientation val="minMax"/>
        </c:scaling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Arány (%)</a:t>
                </a:r>
              </a:p>
            </c:rich>
          </c:tx>
          <c:layout>
            <c:manualLayout>
              <c:xMode val="edge"/>
              <c:yMode val="edge"/>
              <c:x val="7.0410873345805799E-2"/>
              <c:y val="2.036919159770845E-2"/>
            </c:manualLayout>
          </c:layout>
          <c:spPr>
            <a:noFill/>
            <a:ln w="25400">
              <a:noFill/>
            </a:ln>
          </c:spPr>
        </c:title>
        <c:numFmt formatCode="##,###,###,###,###,###,###,###,###,###,###,###,##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08414848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9145936619033743"/>
          <c:y val="0.64869793879111493"/>
          <c:w val="0.64040365757375783"/>
          <c:h val="0.13494589433481868"/>
        </c:manualLayout>
      </c:layout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4DA1-AF7B-4B10-953C-058301E5EE9D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A6CE-D2E6-4519-918E-D419AF3312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4DA1-AF7B-4B10-953C-058301E5EE9D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A6CE-D2E6-4519-918E-D419AF3312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4DA1-AF7B-4B10-953C-058301E5EE9D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A6CE-D2E6-4519-918E-D419AF3312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4DA1-AF7B-4B10-953C-058301E5EE9D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A6CE-D2E6-4519-918E-D419AF3312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4DA1-AF7B-4B10-953C-058301E5EE9D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A6CE-D2E6-4519-918E-D419AF3312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4DA1-AF7B-4B10-953C-058301E5EE9D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A6CE-D2E6-4519-918E-D419AF3312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4DA1-AF7B-4B10-953C-058301E5EE9D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A6CE-D2E6-4519-918E-D419AF3312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4DA1-AF7B-4B10-953C-058301E5EE9D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A6CE-D2E6-4519-918E-D419AF3312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4DA1-AF7B-4B10-953C-058301E5EE9D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A6CE-D2E6-4519-918E-D419AF3312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4DA1-AF7B-4B10-953C-058301E5EE9D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EA6CE-D2E6-4519-918E-D419AF3312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4DA1-AF7B-4B10-953C-058301E5EE9D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EEA6CE-D2E6-4519-918E-D419AF3312B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B14DA1-AF7B-4B10-953C-058301E5EE9D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EEA6CE-D2E6-4519-918E-D419AF3312B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r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smtClean="0"/>
              <a:t>Vándorlási folyamatok Pécsett 1990-2009 között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67544" y="4941168"/>
            <a:ext cx="7854696" cy="1008112"/>
          </a:xfrm>
        </p:spPr>
        <p:txBody>
          <a:bodyPr/>
          <a:lstStyle/>
          <a:p>
            <a:pPr algn="l"/>
            <a:r>
              <a:rPr lang="hu-HU" dirty="0" smtClean="0"/>
              <a:t>Bálint Lajos</a:t>
            </a:r>
          </a:p>
          <a:p>
            <a:pPr algn="l"/>
            <a:r>
              <a:rPr lang="hu-HU" dirty="0" smtClean="0"/>
              <a:t>KSH</a:t>
            </a:r>
            <a:endParaRPr lang="hu-HU" dirty="0"/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hu-HU" sz="3600" dirty="0" smtClean="0"/>
              <a:t>Célterületek (Pécsről történő elvándorlás), </a:t>
            </a:r>
            <a:br>
              <a:rPr lang="hu-HU" sz="3600" dirty="0" smtClean="0"/>
            </a:br>
            <a:r>
              <a:rPr lang="hu-HU" sz="3600" dirty="0" smtClean="0"/>
              <a:t>1990-1999 és 2000-2009 között, kistérségi adatok</a:t>
            </a:r>
            <a:endParaRPr lang="hu-HU" sz="3600" dirty="0"/>
          </a:p>
        </p:txBody>
      </p:sp>
      <p:pic>
        <p:nvPicPr>
          <p:cNvPr id="7" name="Kép 6" descr="el909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348880"/>
            <a:ext cx="3600450" cy="2876550"/>
          </a:xfrm>
          <a:prstGeom prst="rect">
            <a:avLst/>
          </a:prstGeom>
        </p:spPr>
      </p:pic>
      <p:pic>
        <p:nvPicPr>
          <p:cNvPr id="8" name="Kép 7" descr="el00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2276872"/>
            <a:ext cx="3744466" cy="287655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dirty="0" smtClean="0"/>
              <a:t>Migrációs áramlások </a:t>
            </a:r>
            <a:br>
              <a:rPr lang="hu-HU" sz="3200" dirty="0" smtClean="0"/>
            </a:br>
            <a:r>
              <a:rPr lang="hu-HU" sz="3200" dirty="0" smtClean="0"/>
              <a:t>1990-1999 és 2000-2009 között (flow</a:t>
            </a:r>
            <a:r>
              <a:rPr lang="hu-HU" sz="3200" dirty="0" smtClean="0">
                <a:latin typeface="Times New Roman"/>
                <a:cs typeface="Times New Roman"/>
              </a:rPr>
              <a:t>&gt;200)</a:t>
            </a:r>
            <a:endParaRPr lang="hu-HU" sz="3200" dirty="0"/>
          </a:p>
        </p:txBody>
      </p:sp>
      <p:pic>
        <p:nvPicPr>
          <p:cNvPr id="4" name="Tartalom helye 3" descr="90_9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2492896"/>
            <a:ext cx="3672408" cy="2315214"/>
          </a:xfrm>
        </p:spPr>
      </p:pic>
      <p:pic>
        <p:nvPicPr>
          <p:cNvPr id="6" name="Kép 5" descr="00_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2492896"/>
            <a:ext cx="3566160" cy="22098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3200" dirty="0" smtClean="0"/>
              <a:t>Pécs által vonzott népesség területi elhelyezkedése (1990-1999 és 2000-2009 között)</a:t>
            </a:r>
            <a:endParaRPr lang="hu-HU" sz="3200" dirty="0"/>
          </a:p>
        </p:txBody>
      </p:sp>
      <p:pic>
        <p:nvPicPr>
          <p:cNvPr id="4" name="Tartalom helye 3" descr="oda909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2348880"/>
            <a:ext cx="3600450" cy="2876550"/>
          </a:xfrm>
        </p:spPr>
      </p:pic>
      <p:pic>
        <p:nvPicPr>
          <p:cNvPr id="5" name="Kép 4" descr="oda00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2276872"/>
            <a:ext cx="3600450" cy="287655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hu-HU" sz="3200" dirty="0" smtClean="0"/>
              <a:t>A vándorlások korösszetétele</a:t>
            </a:r>
            <a:br>
              <a:rPr lang="hu-HU" sz="3200" dirty="0" smtClean="0"/>
            </a:br>
            <a:r>
              <a:rPr lang="hu-HU" sz="3200" dirty="0" smtClean="0"/>
              <a:t>Rogers-Castro modell</a:t>
            </a:r>
            <a:endParaRPr lang="hu-HU" sz="3200" dirty="0"/>
          </a:p>
        </p:txBody>
      </p:sp>
      <p:pic>
        <p:nvPicPr>
          <p:cNvPr id="4" name="Tartalom helye 3" descr="Rogers görb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789907"/>
            <a:ext cx="4656544" cy="3982084"/>
          </a:xfrm>
        </p:spPr>
      </p:pic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6409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hu-HU" sz="3200" dirty="0" smtClean="0"/>
              <a:t>Rogers görbék a hazai nagyvárosokban </a:t>
            </a:r>
            <a:br>
              <a:rPr lang="hu-HU" sz="3200" dirty="0" smtClean="0"/>
            </a:br>
            <a:r>
              <a:rPr lang="hu-HU" sz="3200" dirty="0" smtClean="0"/>
              <a:t>(5 éves időszakok) </a:t>
            </a:r>
            <a:endParaRPr lang="hu-HU" sz="3200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683568" y="1628800"/>
          <a:ext cx="352839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"/>
          <p:cNvGraphicFramePr>
            <a:graphicFrameLocks/>
          </p:cNvGraphicFramePr>
          <p:nvPr/>
        </p:nvGraphicFramePr>
        <p:xfrm>
          <a:off x="4716016" y="1628800"/>
          <a:ext cx="3531468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1"/>
          <p:cNvGraphicFramePr>
            <a:graphicFrameLocks/>
          </p:cNvGraphicFramePr>
          <p:nvPr/>
        </p:nvGraphicFramePr>
        <p:xfrm>
          <a:off x="683568" y="4077072"/>
          <a:ext cx="352839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1"/>
          <p:cNvGraphicFramePr>
            <a:graphicFrameLocks/>
          </p:cNvGraphicFramePr>
          <p:nvPr/>
        </p:nvGraphicFramePr>
        <p:xfrm>
          <a:off x="4716016" y="4077072"/>
          <a:ext cx="352839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hu-HU" sz="3200" dirty="0" err="1" smtClean="0"/>
              <a:t>Korspecifikus</a:t>
            </a:r>
            <a:r>
              <a:rPr lang="hu-HU" sz="3200" dirty="0" smtClean="0"/>
              <a:t> arányszámok a hazai nagyvárosokban</a:t>
            </a:r>
            <a:endParaRPr lang="hu-HU" sz="3200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457200" y="1628801"/>
          <a:ext cx="411480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"/>
          <p:cNvGraphicFramePr>
            <a:graphicFrameLocks/>
          </p:cNvGraphicFramePr>
          <p:nvPr/>
        </p:nvGraphicFramePr>
        <p:xfrm>
          <a:off x="4572000" y="1628800"/>
          <a:ext cx="419672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1"/>
          <p:cNvGraphicFramePr>
            <a:graphicFrameLocks/>
          </p:cNvGraphicFramePr>
          <p:nvPr/>
        </p:nvGraphicFramePr>
        <p:xfrm>
          <a:off x="467544" y="4077072"/>
          <a:ext cx="4104456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1"/>
          <p:cNvGraphicFramePr>
            <a:graphicFrameLocks/>
          </p:cNvGraphicFramePr>
          <p:nvPr/>
        </p:nvGraphicFramePr>
        <p:xfrm>
          <a:off x="4572000" y="4077072"/>
          <a:ext cx="4176464" cy="2384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0868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hu-HU" sz="3200" dirty="0" smtClean="0"/>
              <a:t>A Pécsről elvándorlók családi állapot szerinti megoszlása, 1990-1994 és 2005-2009 között</a:t>
            </a:r>
            <a:endParaRPr lang="hu-HU" sz="3200" dirty="0"/>
          </a:p>
        </p:txBody>
      </p:sp>
      <p:graphicFrame>
        <p:nvGraphicFramePr>
          <p:cNvPr id="4" name="Chart 2"/>
          <p:cNvGraphicFramePr>
            <a:graphicFrameLocks noGrp="1"/>
          </p:cNvGraphicFramePr>
          <p:nvPr>
            <p:ph idx="1"/>
          </p:nvPr>
        </p:nvGraphicFramePr>
        <p:xfrm>
          <a:off x="539552" y="2204864"/>
          <a:ext cx="3970784" cy="3384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"/>
          <p:cNvGraphicFramePr>
            <a:graphicFrameLocks/>
          </p:cNvGraphicFramePr>
          <p:nvPr/>
        </p:nvGraphicFramePr>
        <p:xfrm>
          <a:off x="4572000" y="2204864"/>
          <a:ext cx="4032448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dirty="0" smtClean="0"/>
              <a:t>A Pécsről elvándorlók életkor szerinti megoszlása, 1990-1994 és 2005-2009 között</a:t>
            </a:r>
            <a:endParaRPr lang="hu-HU" sz="3200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611560" y="2348880"/>
          <a:ext cx="397078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"/>
          <p:cNvGraphicFramePr>
            <a:graphicFrameLocks/>
          </p:cNvGraphicFramePr>
          <p:nvPr/>
        </p:nvGraphicFramePr>
        <p:xfrm>
          <a:off x="4644008" y="2348880"/>
          <a:ext cx="388843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36680"/>
          </a:xfrm>
        </p:spPr>
        <p:txBody>
          <a:bodyPr anchor="ctr">
            <a:normAutofit/>
          </a:bodyPr>
          <a:lstStyle/>
          <a:p>
            <a:pPr algn="ctr"/>
            <a:r>
              <a:rPr lang="hu-HU" sz="3200" dirty="0" smtClean="0"/>
              <a:t>Néhány következtetés: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A bruttó vándorlás stabilnak mondható 5500-7000 között</a:t>
            </a:r>
          </a:p>
          <a:p>
            <a:r>
              <a:rPr lang="hu-HU" dirty="0" smtClean="0"/>
              <a:t>A vándorlási egyenleg negatív, hasonlóan a vizsgált három nagyvároshoz.</a:t>
            </a:r>
          </a:p>
          <a:p>
            <a:r>
              <a:rPr lang="hu-HU" dirty="0" smtClean="0"/>
              <a:t>A Rogers görbék az általános modellt követik, a négy nagyváros vonatkozásában nincs érdemi eltérés.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korspecifikus</a:t>
            </a:r>
            <a:r>
              <a:rPr lang="hu-HU" dirty="0" smtClean="0"/>
              <a:t> vándorlás a 20-30 év közöttiek pozitív mérlegére mutat rá, valamennyi város és időszak esetében.</a:t>
            </a:r>
          </a:p>
          <a:p>
            <a:r>
              <a:rPr lang="hu-HU" dirty="0" smtClean="0"/>
              <a:t>A vonzott területek azonosak (Baranya, Somogy és Tolna megye egyes térségei.</a:t>
            </a:r>
          </a:p>
          <a:p>
            <a:r>
              <a:rPr lang="hu-HU" dirty="0" smtClean="0"/>
              <a:t>A célterületek szintén stabilnak mondhatók: Pécs </a:t>
            </a:r>
            <a:r>
              <a:rPr lang="hu-HU" dirty="0" err="1" smtClean="0"/>
              <a:t>szuburbiái</a:t>
            </a:r>
            <a:r>
              <a:rPr lang="hu-HU" dirty="0" smtClean="0"/>
              <a:t>, Baranya megye, Budapest (Pest megye), ez utóbbiak szerepe egyre markánsabb.</a:t>
            </a:r>
          </a:p>
          <a:p>
            <a:r>
              <a:rPr lang="hu-HU" dirty="0" smtClean="0"/>
              <a:t>Az elvándorlók kor szerinti és családi állapot szerinti összetételében érdemi változások figyelhetők meg a 90-es évek elejéhez képest.</a:t>
            </a:r>
          </a:p>
          <a:p>
            <a:endParaRPr lang="hu-HU" dirty="0" smtClean="0"/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 anchor="ctr">
            <a:normAutofit/>
          </a:bodyPr>
          <a:lstStyle/>
          <a:p>
            <a:pPr algn="ctr"/>
            <a:r>
              <a:rPr lang="hu-HU" sz="3600" b="1" dirty="0" smtClean="0"/>
              <a:t>Belső vándorlás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85000" lnSpcReduction="10000"/>
          </a:bodyPr>
          <a:lstStyle/>
          <a:p>
            <a:r>
              <a:rPr lang="hu-HU" dirty="0" smtClean="0"/>
              <a:t>Nem tartozik a demográfia kiemelt területei közé (Vö. fertilitás, mortalitás), </a:t>
            </a:r>
          </a:p>
          <a:p>
            <a:r>
              <a:rPr lang="hu-HU" dirty="0" smtClean="0"/>
              <a:t>A vándorlás vizsgálata megjelenik a területi népesség projekcióknál, „gyanús” népességadatoknál (nevező probléma)</a:t>
            </a:r>
          </a:p>
          <a:p>
            <a:r>
              <a:rPr lang="hu-HU" dirty="0" smtClean="0"/>
              <a:t>A nemzetközi vándorlás terminológiája, módszertana  kiforrottabb, egyértelműbb.</a:t>
            </a:r>
          </a:p>
          <a:p>
            <a:r>
              <a:rPr lang="hu-HU" dirty="0" smtClean="0"/>
              <a:t>A nemzetközi vándorlás politikai vetülete jelentőségteljesebb. </a:t>
            </a:r>
          </a:p>
          <a:p>
            <a:r>
              <a:rPr lang="hu-HU" dirty="0" smtClean="0"/>
              <a:t>Belső vándorlás problémái: (1) térbeli, távolsági lehatárolás, (2) időbeli lehatárolás,  (3) különböző adatforrások, eltérő eredmények, (4) adatminőség.</a:t>
            </a:r>
          </a:p>
          <a:p>
            <a:r>
              <a:rPr lang="hu-HU" dirty="0" smtClean="0"/>
              <a:t>Adatforrások: (1) Cenzus /vándorló/, (2) regiszter /eset, mozgás/, (3) egyéb adatforrás (</a:t>
            </a:r>
            <a:r>
              <a:rPr lang="hu-HU" dirty="0" err="1" smtClean="0"/>
              <a:t>survey</a:t>
            </a:r>
            <a:r>
              <a:rPr lang="hu-HU" dirty="0" smtClean="0"/>
              <a:t>): célzott, nem célzott kutatások</a:t>
            </a:r>
          </a:p>
          <a:p>
            <a:endParaRPr lang="hu-HU" dirty="0" smtClean="0"/>
          </a:p>
          <a:p>
            <a:pPr>
              <a:buNone/>
            </a:pP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 anchor="ctr">
            <a:normAutofit/>
          </a:bodyPr>
          <a:lstStyle/>
          <a:p>
            <a:pPr algn="ctr"/>
            <a:r>
              <a:rPr lang="hu-HU" sz="3600" dirty="0" smtClean="0"/>
              <a:t>Cenzus 2001</a:t>
            </a:r>
            <a:endParaRPr lang="hu-HU" sz="3600" dirty="0"/>
          </a:p>
        </p:txBody>
      </p:sp>
      <p:pic>
        <p:nvPicPr>
          <p:cNvPr id="4" name="Tartalom helye 3" descr="2001_Cenzus_ab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548264"/>
            <a:ext cx="5688632" cy="4500564"/>
          </a:xfrm>
        </p:spPr>
      </p:pic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hu-HU" dirty="0" smtClean="0"/>
              <a:t>Cenzus 2011</a:t>
            </a:r>
            <a:endParaRPr lang="hu-HU" dirty="0"/>
          </a:p>
        </p:txBody>
      </p:sp>
      <p:pic>
        <p:nvPicPr>
          <p:cNvPr id="4" name="Tartalom helye 3" descr="2011_Cenzus_ab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628800"/>
            <a:ext cx="6696744" cy="1412864"/>
          </a:xfrm>
        </p:spPr>
      </p:pic>
      <p:pic>
        <p:nvPicPr>
          <p:cNvPr id="5" name="Kép 4" descr="2011_Cenzus_b_ab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3068960"/>
            <a:ext cx="6552728" cy="2899639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Regiszter: DEMO</a:t>
            </a:r>
            <a:endParaRPr lang="hu-HU" dirty="0"/>
          </a:p>
        </p:txBody>
      </p:sp>
      <p:pic>
        <p:nvPicPr>
          <p:cNvPr id="4" name="Tartalom helye 3" descr="DEMO_Abla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1630" y="1779746"/>
            <a:ext cx="5920740" cy="4465320"/>
          </a:xfrm>
        </p:spPr>
      </p:pic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hu-HU" sz="3200" dirty="0" smtClean="0"/>
              <a:t>Vándorlások „bruttó” száma Pécsett, </a:t>
            </a:r>
            <a:br>
              <a:rPr lang="hu-HU" sz="3200" dirty="0" smtClean="0"/>
            </a:br>
            <a:r>
              <a:rPr lang="hu-HU" sz="3200" dirty="0" smtClean="0"/>
              <a:t>1990-2009 között</a:t>
            </a:r>
            <a:endParaRPr lang="hu-HU" sz="3200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1547664" y="1772816"/>
          <a:ext cx="597666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 anchor="ctr">
            <a:normAutofit/>
          </a:bodyPr>
          <a:lstStyle/>
          <a:p>
            <a:pPr algn="ctr"/>
            <a:r>
              <a:rPr lang="hu-HU" sz="3200" dirty="0" smtClean="0"/>
              <a:t>Vándorlási ráta  négy nagyobb hazai városban</a:t>
            </a:r>
            <a:endParaRPr lang="hu-HU" sz="3200" dirty="0"/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619672" y="1844824"/>
          <a:ext cx="576064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hu-HU" sz="3200" dirty="0" smtClean="0"/>
              <a:t>Pécsre történő vándorlások kibocsátó hely szerinti összetétele, 1990-2009 között (%)</a:t>
            </a:r>
            <a:endParaRPr lang="hu-HU" sz="3200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1907704" y="2060848"/>
          <a:ext cx="554461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3200" dirty="0" smtClean="0"/>
              <a:t>Pécsről történő elvándorlások összetétele a célterület szerint 1990-2009 között, % </a:t>
            </a:r>
            <a:endParaRPr lang="hu-HU" sz="3200" dirty="0"/>
          </a:p>
        </p:txBody>
      </p:sp>
      <p:graphicFrame>
        <p:nvGraphicFramePr>
          <p:cNvPr id="4" name="Chart 2"/>
          <p:cNvGraphicFramePr>
            <a:graphicFrameLocks noGrp="1"/>
          </p:cNvGraphicFramePr>
          <p:nvPr>
            <p:ph idx="1"/>
          </p:nvPr>
        </p:nvGraphicFramePr>
        <p:xfrm>
          <a:off x="1835696" y="1916832"/>
          <a:ext cx="5554960" cy="4014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</TotalTime>
  <Words>349</Words>
  <Application>Microsoft Office PowerPoint</Application>
  <PresentationFormat>Diavetítés a képernyőre (4:3 oldalarány)</PresentationFormat>
  <Paragraphs>52</Paragraphs>
  <Slides>18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19" baseType="lpstr">
      <vt:lpstr>Áramlás</vt:lpstr>
      <vt:lpstr>Vándorlási folyamatok Pécsett 1990-2009 között</vt:lpstr>
      <vt:lpstr>Belső vándorlás</vt:lpstr>
      <vt:lpstr>Cenzus 2001</vt:lpstr>
      <vt:lpstr>Cenzus 2011</vt:lpstr>
      <vt:lpstr>Regiszter: DEMO</vt:lpstr>
      <vt:lpstr>Vándorlások „bruttó” száma Pécsett,  1990-2009 között</vt:lpstr>
      <vt:lpstr>Vándorlási ráta  négy nagyobb hazai városban</vt:lpstr>
      <vt:lpstr>Pécsre történő vándorlások kibocsátó hely szerinti összetétele, 1990-2009 között (%)</vt:lpstr>
      <vt:lpstr>Pécsről történő elvándorlások összetétele a célterület szerint 1990-2009 között, % </vt:lpstr>
      <vt:lpstr>Célterületek (Pécsről történő elvándorlás),  1990-1999 és 2000-2009 között, kistérségi adatok</vt:lpstr>
      <vt:lpstr>Migrációs áramlások  1990-1999 és 2000-2009 között (flow&gt;200)</vt:lpstr>
      <vt:lpstr>Pécs által vonzott népesség területi elhelyezkedése (1990-1999 és 2000-2009 között)</vt:lpstr>
      <vt:lpstr>A vándorlások korösszetétele Rogers-Castro modell</vt:lpstr>
      <vt:lpstr>Rogers görbék a hazai nagyvárosokban  (5 éves időszakok) </vt:lpstr>
      <vt:lpstr>Korspecifikus arányszámok a hazai nagyvárosokban</vt:lpstr>
      <vt:lpstr>A Pécsről elvándorlók családi állapot szerinti megoszlása, 1990-1994 és 2005-2009 között</vt:lpstr>
      <vt:lpstr>A Pécsről elvándorlók életkor szerinti megoszlása, 1990-1994 és 2005-2009 között</vt:lpstr>
      <vt:lpstr>Néhány következtetés: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Vándorlási folyamatok Pécsett 1990-2009 között</dc:title>
  <dc:creator>Luyo</dc:creator>
  <cp:lastModifiedBy>Luyo</cp:lastModifiedBy>
  <cp:revision>23</cp:revision>
  <dcterms:created xsi:type="dcterms:W3CDTF">2010-11-25T03:56:46Z</dcterms:created>
  <dcterms:modified xsi:type="dcterms:W3CDTF">2010-11-25T06:30:12Z</dcterms:modified>
</cp:coreProperties>
</file>